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6" r:id="rId5"/>
  </p:sldMasterIdLst>
  <p:notesMasterIdLst>
    <p:notesMasterId r:id="rId7"/>
  </p:notesMasterIdLst>
  <p:sldIdLst>
    <p:sldId id="400" r:id="rId6"/>
    <p:sldId id="417" r:id="rId8"/>
    <p:sldId id="418" r:id="rId9"/>
    <p:sldId id="520" r:id="rId10"/>
    <p:sldId id="550" r:id="rId11"/>
    <p:sldId id="397" r:id="rId12"/>
    <p:sldId id="422" r:id="rId13"/>
    <p:sldId id="423" r:id="rId14"/>
    <p:sldId id="522" r:id="rId15"/>
    <p:sldId id="524" r:id="rId16"/>
    <p:sldId id="525" r:id="rId17"/>
    <p:sldId id="526" r:id="rId18"/>
    <p:sldId id="527" r:id="rId19"/>
    <p:sldId id="530" r:id="rId20"/>
    <p:sldId id="531" r:id="rId21"/>
    <p:sldId id="424" r:id="rId22"/>
    <p:sldId id="426" r:id="rId23"/>
    <p:sldId id="443" r:id="rId24"/>
    <p:sldId id="447" r:id="rId25"/>
    <p:sldId id="534" r:id="rId26"/>
    <p:sldId id="454" r:id="rId27"/>
    <p:sldId id="535" r:id="rId28"/>
    <p:sldId id="536" r:id="rId29"/>
    <p:sldId id="537" r:id="rId30"/>
    <p:sldId id="539" r:id="rId31"/>
    <p:sldId id="543" r:id="rId32"/>
    <p:sldId id="544" r:id="rId33"/>
    <p:sldId id="546" r:id="rId34"/>
    <p:sldId id="532" r:id="rId35"/>
    <p:sldId id="548" r:id="rId36"/>
    <p:sldId id="551" r:id="rId37"/>
    <p:sldId id="552" r:id="rId38"/>
    <p:sldId id="553" r:id="rId39"/>
    <p:sldId id="554" r:id="rId40"/>
    <p:sldId id="555" r:id="rId41"/>
    <p:sldId id="556" r:id="rId42"/>
    <p:sldId id="557" r:id="rId43"/>
    <p:sldId id="558" r:id="rId44"/>
    <p:sldId id="559" r:id="rId45"/>
    <p:sldId id="560" r:id="rId46"/>
    <p:sldId id="561" r:id="rId47"/>
    <p:sldId id="562" r:id="rId48"/>
    <p:sldId id="565" r:id="rId49"/>
    <p:sldId id="567" r:id="rId50"/>
    <p:sldId id="568" r:id="rId51"/>
    <p:sldId id="569" r:id="rId52"/>
    <p:sldId id="570" r:id="rId53"/>
    <p:sldId id="571" r:id="rId54"/>
    <p:sldId id="573" r:id="rId55"/>
    <p:sldId id="574" r:id="rId56"/>
    <p:sldId id="575" r:id="rId57"/>
    <p:sldId id="576" r:id="rId58"/>
    <p:sldId id="577" r:id="rId59"/>
    <p:sldId id="578" r:id="rId60"/>
    <p:sldId id="579" r:id="rId61"/>
    <p:sldId id="580" r:id="rId62"/>
    <p:sldId id="582" r:id="rId63"/>
    <p:sldId id="583" r:id="rId64"/>
    <p:sldId id="584" r:id="rId65"/>
    <p:sldId id="586" r:id="rId66"/>
    <p:sldId id="587" r:id="rId67"/>
    <p:sldId id="588" r:id="rId68"/>
    <p:sldId id="589" r:id="rId69"/>
    <p:sldId id="590" r:id="rId70"/>
    <p:sldId id="591" r:id="rId71"/>
    <p:sldId id="592" r:id="rId72"/>
    <p:sldId id="593" r:id="rId73"/>
    <p:sldId id="594" r:id="rId74"/>
    <p:sldId id="595" r:id="rId75"/>
    <p:sldId id="596" r:id="rId76"/>
    <p:sldId id="597" r:id="rId77"/>
    <p:sldId id="598" r:id="rId78"/>
    <p:sldId id="599" r:id="rId79"/>
    <p:sldId id="600" r:id="rId80"/>
    <p:sldId id="601" r:id="rId81"/>
    <p:sldId id="602" r:id="rId82"/>
    <p:sldId id="603" r:id="rId83"/>
    <p:sldId id="604" r:id="rId84"/>
    <p:sldId id="605" r:id="rId85"/>
    <p:sldId id="399" r:id="rId86"/>
  </p:sldIdLst>
  <p:sldSz cx="12192000" cy="6858000"/>
  <p:notesSz cx="6858000" cy="9144000"/>
  <p:custDataLst>
    <p:tags r:id="rId91"/>
  </p:custDataLst>
  <p:defaultTextStyle>
    <a:defPPr>
      <a:defRPr lang="en-US"/>
    </a:defPPr>
    <a:lvl1pPr marL="0" lvl="0"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F75B4"/>
    <a:srgbClr val="91CEE2"/>
    <a:srgbClr val="99C1E4"/>
    <a:srgbClr val="FFFFFF"/>
    <a:srgbClr val="E6F2FB"/>
    <a:srgbClr val="D3ECF1"/>
    <a:srgbClr val="175094"/>
    <a:srgbClr val="5B9BD9"/>
    <a:srgbClr val="7AAEDC"/>
    <a:srgbClr val="F2F6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339"/>
    <p:restoredTop sz="94660"/>
  </p:normalViewPr>
  <p:slideViewPr>
    <p:cSldViewPr showGuides="1">
      <p:cViewPr>
        <p:scale>
          <a:sx n="100" d="100"/>
          <a:sy n="100" d="100"/>
        </p:scale>
        <p:origin x="-894" y="-306"/>
      </p:cViewPr>
      <p:guideLst>
        <p:guide orient="horz" pos="2096"/>
        <p:guide pos="387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gs" Target="tags/tag1256.xml"/><Relationship Id="rId90" Type="http://schemas.openxmlformats.org/officeDocument/2006/relationships/commentAuthors" Target="commentAuthors.xml"/><Relationship Id="rId9" Type="http://schemas.openxmlformats.org/officeDocument/2006/relationships/slide" Target="slides/slide3.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slide" Target="slides/slide2.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notesMaster" Target="notesMasters/notesMaster1.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386" name="Rectangle 2"/>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b="0" strike="noStrike" noProof="1" dirty="0"/>
          </a:p>
        </p:txBody>
      </p:sp>
      <p:sp>
        <p:nvSpPr>
          <p:cNvPr id="16387" name="Rectangle 3"/>
          <p:cNvSpPr>
            <a:spLocks noGrp="1"/>
          </p:cNvSpPr>
          <p:nvPr>
            <p:ph type="dt" idx="1"/>
          </p:nvPr>
        </p:nvSpPr>
        <p:spPr>
          <a:xfrm>
            <a:off x="3884613" y="0"/>
            <a:ext cx="2971800" cy="457200"/>
          </a:xfrm>
          <a:prstGeom prst="rect">
            <a:avLst/>
          </a:prstGeom>
          <a:noFill/>
          <a:ln w="9525">
            <a:noFill/>
          </a:ln>
        </p:spPr>
        <p:txBody>
          <a:bodyPr/>
          <a:p>
            <a:pPr lvl="0" algn="r" fontAlgn="base"/>
            <a:endParaRPr lang="en-US" altLang="zh-CN" sz="1200" b="0" strike="noStrike" noProof="1" dirty="0"/>
          </a:p>
        </p:txBody>
      </p:sp>
      <p:sp>
        <p:nvSpPr>
          <p:cNvPr id="65540"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65541" name="Rectangle 5"/>
          <p:cNvSpPr>
            <a:spLocks noGrp="1"/>
          </p:cNvSpPr>
          <p:nvPr>
            <p:ph type="body" sz="quarter"/>
          </p:nvPr>
        </p:nvSpPr>
        <p:spPr>
          <a:xfrm>
            <a:off x="685800" y="4343400"/>
            <a:ext cx="5486400" cy="4114800"/>
          </a:xfrm>
          <a:prstGeom prst="rect">
            <a:avLst/>
          </a:prstGeom>
          <a:noFill/>
          <a:ln w="9525">
            <a:noFill/>
          </a:ln>
        </p:spPr>
        <p:txBody>
          <a:bodyPr anchor="t" anchorCtr="0"/>
          <a:p>
            <a:pPr lvl="0"/>
            <a:r>
              <a:rPr lang="en-US" altLang="zh-CN" dirty="0"/>
              <a:t>Click to edit Master text styles</a:t>
            </a:r>
            <a:endParaRPr lang="en-US" altLang="zh-CN" dirty="0"/>
          </a:p>
          <a:p>
            <a:pPr lvl="1" indent="0"/>
            <a:r>
              <a:rPr lang="en-US" altLang="zh-CN" dirty="0"/>
              <a:t>Second level</a:t>
            </a:r>
            <a:endParaRPr lang="en-US" altLang="zh-CN" dirty="0"/>
          </a:p>
          <a:p>
            <a:pPr lvl="2" indent="0"/>
            <a:r>
              <a:rPr lang="en-US" altLang="zh-CN" dirty="0"/>
              <a:t>Third level</a:t>
            </a:r>
            <a:endParaRPr lang="en-US" altLang="zh-CN" dirty="0"/>
          </a:p>
          <a:p>
            <a:pPr lvl="3" indent="0"/>
            <a:r>
              <a:rPr lang="en-US" altLang="zh-CN" dirty="0"/>
              <a:t>Fourth level</a:t>
            </a:r>
            <a:endParaRPr lang="en-US" altLang="zh-CN" dirty="0"/>
          </a:p>
          <a:p>
            <a:pPr lvl="4" indent="0"/>
            <a:r>
              <a:rPr lang="en-US" altLang="zh-CN" dirty="0"/>
              <a:t>Fifth level</a:t>
            </a:r>
            <a:endParaRPr lang="en-US" altLang="zh-CN" dirty="0"/>
          </a:p>
        </p:txBody>
      </p:sp>
      <p:sp>
        <p:nvSpPr>
          <p:cNvPr id="16390" name="Rectangle 6"/>
          <p:cNvSpPr>
            <a:spLocks noGrp="1"/>
          </p:cNvSpPr>
          <p:nvPr>
            <p:ph type="ftr" sz="quarter" idx="4"/>
          </p:nvPr>
        </p:nvSpPr>
        <p:spPr>
          <a:xfrm>
            <a:off x="0" y="8685213"/>
            <a:ext cx="2971800" cy="457200"/>
          </a:xfrm>
          <a:prstGeom prst="rect">
            <a:avLst/>
          </a:prstGeom>
          <a:noFill/>
          <a:ln w="9525">
            <a:noFill/>
          </a:ln>
        </p:spPr>
        <p:txBody>
          <a:bodyPr anchor="b"/>
          <a:p>
            <a:pPr lvl="0" fontAlgn="base"/>
            <a:endParaRPr lang="en-US" altLang="zh-CN" sz="1200" b="0" strike="noStrike" noProof="1" dirty="0"/>
          </a:p>
        </p:txBody>
      </p:sp>
      <p:sp>
        <p:nvSpPr>
          <p:cNvPr id="16391" name="Rectangle 7"/>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b="0" strike="noStrike" noProof="1" dirty="0">
                <a:latin typeface="Arial" panose="020B0604020202020204" pitchFamily="34" charset="0"/>
                <a:ea typeface="宋体" panose="02010600030101010101" pitchFamily="2" charset="-122"/>
                <a:cs typeface="+mn-cs"/>
              </a:rPr>
            </a:fld>
            <a:endParaRPr lang="zh-CN" altLang="en-US" sz="1200" b="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4572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幻灯片图像占位符 1"/>
          <p:cNvSpPr>
            <a:spLocks noGrp="1" noRot="1" noChangeAspect="1" noTextEdit="1"/>
          </p:cNvSpPr>
          <p:nvPr>
            <p:ph type="sldImg"/>
          </p:nvPr>
        </p:nvSpPr>
        <p:spPr/>
      </p:sp>
      <p:sp>
        <p:nvSpPr>
          <p:cNvPr id="67586" name="备注占位符 2"/>
          <p:cNvSpPr>
            <a:spLocks noGrp="1"/>
          </p:cNvSpPr>
          <p:nvPr>
            <p:ph type="body"/>
          </p:nvPr>
        </p:nvSpPr>
        <p:spPr/>
        <p:txBody>
          <a:bodyPr anchor="t" anchorCtr="0"/>
          <a:p>
            <a:pPr lvl="0"/>
            <a:endParaRPr lang="zh-CN" altLang="en-US"/>
          </a:p>
        </p:txBody>
      </p:sp>
      <p:sp>
        <p:nvSpPr>
          <p:cNvPr id="67587"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幻灯片图像占位符 1"/>
          <p:cNvSpPr>
            <a:spLocks noGrp="1" noRot="1" noChangeAspect="1" noTextEdit="1"/>
          </p:cNvSpPr>
          <p:nvPr>
            <p:ph type="sldImg"/>
          </p:nvPr>
        </p:nvSpPr>
        <p:spPr/>
      </p:sp>
      <p:sp>
        <p:nvSpPr>
          <p:cNvPr id="99330" name="备注占位符 2"/>
          <p:cNvSpPr>
            <a:spLocks noGrp="1"/>
          </p:cNvSpPr>
          <p:nvPr>
            <p:ph type="body"/>
          </p:nvPr>
        </p:nvSpPr>
        <p:spPr/>
        <p:txBody>
          <a:bodyPr anchor="t" anchorCtr="0"/>
          <a:p>
            <a:pPr lvl="0"/>
            <a:endParaRPr lang="zh-CN" altLang="en-US" dirty="0"/>
          </a:p>
        </p:txBody>
      </p:sp>
      <p:sp>
        <p:nvSpPr>
          <p:cNvPr id="9933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p:sp>
      <p:sp>
        <p:nvSpPr>
          <p:cNvPr id="89090" name="备注占位符 2"/>
          <p:cNvSpPr>
            <a:spLocks noGrp="1"/>
          </p:cNvSpPr>
          <p:nvPr>
            <p:ph type="body"/>
          </p:nvPr>
        </p:nvSpPr>
        <p:spPr/>
        <p:txBody>
          <a:bodyPr anchor="t" anchorCtr="0"/>
          <a:p>
            <a:pPr lvl="0"/>
            <a:endParaRPr lang="zh-CN" altLang="en-US"/>
          </a:p>
        </p:txBody>
      </p:sp>
      <p:sp>
        <p:nvSpPr>
          <p:cNvPr id="8909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p:sp>
      <p:sp>
        <p:nvSpPr>
          <p:cNvPr id="89090" name="备注占位符 2"/>
          <p:cNvSpPr>
            <a:spLocks noGrp="1"/>
          </p:cNvSpPr>
          <p:nvPr>
            <p:ph type="body"/>
          </p:nvPr>
        </p:nvSpPr>
        <p:spPr/>
        <p:txBody>
          <a:bodyPr anchor="t" anchorCtr="0"/>
          <a:p>
            <a:pPr lvl="0"/>
            <a:endParaRPr lang="zh-CN" altLang="en-US"/>
          </a:p>
        </p:txBody>
      </p:sp>
      <p:sp>
        <p:nvSpPr>
          <p:cNvPr id="8909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p:sp>
      <p:sp>
        <p:nvSpPr>
          <p:cNvPr id="89090" name="备注占位符 2"/>
          <p:cNvSpPr>
            <a:spLocks noGrp="1"/>
          </p:cNvSpPr>
          <p:nvPr>
            <p:ph type="body"/>
          </p:nvPr>
        </p:nvSpPr>
        <p:spPr/>
        <p:txBody>
          <a:bodyPr anchor="t" anchorCtr="0"/>
          <a:p>
            <a:pPr lvl="0"/>
            <a:endParaRPr lang="zh-CN" altLang="en-US"/>
          </a:p>
        </p:txBody>
      </p:sp>
      <p:sp>
        <p:nvSpPr>
          <p:cNvPr id="8909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幻灯片图像占位符 1"/>
          <p:cNvSpPr>
            <a:spLocks noGrp="1" noRot="1" noChangeAspect="1" noTextEdit="1"/>
          </p:cNvSpPr>
          <p:nvPr>
            <p:ph type="sldImg"/>
          </p:nvPr>
        </p:nvSpPr>
        <p:spPr/>
      </p:sp>
      <p:sp>
        <p:nvSpPr>
          <p:cNvPr id="126978" name="备注占位符 2"/>
          <p:cNvSpPr>
            <a:spLocks noGrp="1"/>
          </p:cNvSpPr>
          <p:nvPr>
            <p:ph type="body"/>
          </p:nvPr>
        </p:nvSpPr>
        <p:spPr/>
        <p:txBody>
          <a:bodyPr anchor="t" anchorCtr="0"/>
          <a:p>
            <a:pPr lvl="0"/>
            <a:endParaRPr lang="zh-CN" altLang="en-US"/>
          </a:p>
        </p:txBody>
      </p:sp>
      <p:sp>
        <p:nvSpPr>
          <p:cNvPr id="126979"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幻灯片图像占位符 1"/>
          <p:cNvSpPr>
            <a:spLocks noGrp="1" noRot="1" noChangeAspect="1" noTextEdit="1"/>
          </p:cNvSpPr>
          <p:nvPr>
            <p:ph type="sldImg"/>
          </p:nvPr>
        </p:nvSpPr>
        <p:spPr/>
      </p:sp>
      <p:sp>
        <p:nvSpPr>
          <p:cNvPr id="69634" name="备注占位符 2"/>
          <p:cNvSpPr>
            <a:spLocks noGrp="1"/>
          </p:cNvSpPr>
          <p:nvPr>
            <p:ph type="body"/>
          </p:nvPr>
        </p:nvSpPr>
        <p:spPr/>
        <p:txBody>
          <a:bodyPr anchor="t" anchorCtr="0"/>
          <a:p>
            <a:pPr lvl="0"/>
            <a:endParaRPr lang="zh-CN" altLang="en-US"/>
          </a:p>
        </p:txBody>
      </p:sp>
      <p:sp>
        <p:nvSpPr>
          <p:cNvPr id="6963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幻灯片图像占位符 1"/>
          <p:cNvSpPr>
            <a:spLocks noGrp="1" noRot="1" noChangeAspect="1" noTextEdit="1"/>
          </p:cNvSpPr>
          <p:nvPr>
            <p:ph type="sldImg"/>
          </p:nvPr>
        </p:nvSpPr>
        <p:spPr/>
      </p:sp>
      <p:sp>
        <p:nvSpPr>
          <p:cNvPr id="74754" name="备注占位符 2"/>
          <p:cNvSpPr>
            <a:spLocks noGrp="1"/>
          </p:cNvSpPr>
          <p:nvPr>
            <p:ph type="body"/>
          </p:nvPr>
        </p:nvSpPr>
        <p:spPr/>
        <p:txBody>
          <a:bodyPr anchor="t" anchorCtr="0"/>
          <a:p>
            <a:pPr lvl="0"/>
            <a:endParaRPr lang="zh-CN" altLang="en-US"/>
          </a:p>
        </p:txBody>
      </p:sp>
      <p:sp>
        <p:nvSpPr>
          <p:cNvPr id="7475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p:sp>
      <p:sp>
        <p:nvSpPr>
          <p:cNvPr id="89090" name="备注占位符 2"/>
          <p:cNvSpPr>
            <a:spLocks noGrp="1"/>
          </p:cNvSpPr>
          <p:nvPr>
            <p:ph type="body"/>
          </p:nvPr>
        </p:nvSpPr>
        <p:spPr/>
        <p:txBody>
          <a:bodyPr anchor="t" anchorCtr="0"/>
          <a:p>
            <a:pPr lvl="0"/>
            <a:endParaRPr lang="zh-CN" altLang="en-US"/>
          </a:p>
        </p:txBody>
      </p:sp>
      <p:sp>
        <p:nvSpPr>
          <p:cNvPr id="8909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幻灯片图像占位符 1"/>
          <p:cNvSpPr>
            <a:spLocks noGrp="1" noRot="1" noChangeAspect="1" noTextEdit="1"/>
          </p:cNvSpPr>
          <p:nvPr>
            <p:ph type="sldImg"/>
          </p:nvPr>
        </p:nvSpPr>
        <p:spPr/>
      </p:sp>
      <p:sp>
        <p:nvSpPr>
          <p:cNvPr id="116738" name="备注占位符 2"/>
          <p:cNvSpPr>
            <a:spLocks noGrp="1"/>
          </p:cNvSpPr>
          <p:nvPr>
            <p:ph type="body"/>
          </p:nvPr>
        </p:nvSpPr>
        <p:spPr/>
        <p:txBody>
          <a:bodyPr anchor="t" anchorCtr="0"/>
          <a:p>
            <a:pPr lvl="0"/>
            <a:endParaRPr lang="zh-CN" altLang="en-US" dirty="0"/>
          </a:p>
        </p:txBody>
      </p:sp>
      <p:sp>
        <p:nvSpPr>
          <p:cNvPr id="116739"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幻灯片图像占位符 1"/>
          <p:cNvSpPr>
            <a:spLocks noGrp="1" noRot="1" noChangeAspect="1" noTextEdit="1"/>
          </p:cNvSpPr>
          <p:nvPr>
            <p:ph type="sldImg"/>
          </p:nvPr>
        </p:nvSpPr>
        <p:spPr/>
      </p:sp>
      <p:sp>
        <p:nvSpPr>
          <p:cNvPr id="120834" name="备注占位符 2"/>
          <p:cNvSpPr>
            <a:spLocks noGrp="1"/>
          </p:cNvSpPr>
          <p:nvPr>
            <p:ph type="body"/>
          </p:nvPr>
        </p:nvSpPr>
        <p:spPr/>
        <p:txBody>
          <a:bodyPr anchor="t" anchorCtr="0"/>
          <a:p>
            <a:pPr lvl="0"/>
            <a:endParaRPr lang="zh-CN" altLang="en-US" dirty="0"/>
          </a:p>
        </p:txBody>
      </p:sp>
      <p:sp>
        <p:nvSpPr>
          <p:cNvPr id="12083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p:sp>
      <p:sp>
        <p:nvSpPr>
          <p:cNvPr id="89090" name="备注占位符 2"/>
          <p:cNvSpPr>
            <a:spLocks noGrp="1"/>
          </p:cNvSpPr>
          <p:nvPr>
            <p:ph type="body"/>
          </p:nvPr>
        </p:nvSpPr>
        <p:spPr/>
        <p:txBody>
          <a:bodyPr anchor="t" anchorCtr="0"/>
          <a:p>
            <a:pPr lvl="0"/>
            <a:endParaRPr lang="zh-CN" altLang="en-US"/>
          </a:p>
        </p:txBody>
      </p:sp>
      <p:sp>
        <p:nvSpPr>
          <p:cNvPr id="8909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p:sp>
      <p:sp>
        <p:nvSpPr>
          <p:cNvPr id="89090" name="备注占位符 2"/>
          <p:cNvSpPr>
            <a:spLocks noGrp="1"/>
          </p:cNvSpPr>
          <p:nvPr>
            <p:ph type="body"/>
          </p:nvPr>
        </p:nvSpPr>
        <p:spPr/>
        <p:txBody>
          <a:bodyPr anchor="t" anchorCtr="0"/>
          <a:p>
            <a:pPr lvl="0"/>
            <a:endParaRPr lang="zh-CN" altLang="en-US"/>
          </a:p>
        </p:txBody>
      </p:sp>
      <p:sp>
        <p:nvSpPr>
          <p:cNvPr id="8909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p:sp>
      <p:sp>
        <p:nvSpPr>
          <p:cNvPr id="89090" name="备注占位符 2"/>
          <p:cNvSpPr>
            <a:spLocks noGrp="1"/>
          </p:cNvSpPr>
          <p:nvPr>
            <p:ph type="body"/>
          </p:nvPr>
        </p:nvSpPr>
        <p:spPr/>
        <p:txBody>
          <a:bodyPr anchor="t" anchorCtr="0"/>
          <a:p>
            <a:pPr lvl="0"/>
            <a:endParaRPr lang="zh-CN" altLang="en-US"/>
          </a:p>
        </p:txBody>
      </p:sp>
      <p:sp>
        <p:nvSpPr>
          <p:cNvPr id="89091"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5.xml"/><Relationship Id="rId7" Type="http://schemas.openxmlformats.org/officeDocument/2006/relationships/image" Target="../media/image2.pn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image" Target="../media/image4.png"/><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68.xml"/><Relationship Id="rId7" Type="http://schemas.openxmlformats.org/officeDocument/2006/relationships/image" Target="../media/image7.emf"/><Relationship Id="rId6" Type="http://schemas.openxmlformats.org/officeDocument/2006/relationships/tags" Target="../tags/tag67.xml"/><Relationship Id="rId5" Type="http://schemas.openxmlformats.org/officeDocument/2006/relationships/image" Target="../media/image6.emf"/><Relationship Id="rId4" Type="http://schemas.openxmlformats.org/officeDocument/2006/relationships/tags" Target="../tags/tag66.xml"/><Relationship Id="rId3" Type="http://schemas.openxmlformats.org/officeDocument/2006/relationships/image" Target="../media/image5.png"/><Relationship Id="rId2" Type="http://schemas.openxmlformats.org/officeDocument/2006/relationships/tags" Target="../tags/tag65.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image" Target="../media/image9.emf"/><Relationship Id="rId10" Type="http://schemas.openxmlformats.org/officeDocument/2006/relationships/tags" Target="../tags/tag6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image" Target="../media/image1.png"/><Relationship Id="rId6" Type="http://schemas.openxmlformats.org/officeDocument/2006/relationships/tags" Target="../tags/tag75.xml"/><Relationship Id="rId5" Type="http://schemas.openxmlformats.org/officeDocument/2006/relationships/image" Target="../media/image14.png"/><Relationship Id="rId4" Type="http://schemas.openxmlformats.org/officeDocument/2006/relationships/tags" Target="../tags/tag74.xml"/><Relationship Id="rId3" Type="http://schemas.openxmlformats.org/officeDocument/2006/relationships/image" Target="../media/image13.png"/><Relationship Id="rId2" Type="http://schemas.openxmlformats.org/officeDocument/2006/relationships/tags" Target="../tags/tag73.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image" Target="../media/image2.png"/><Relationship Id="rId13" Type="http://schemas.openxmlformats.org/officeDocument/2006/relationships/tags" Target="../tags/tag79.xml"/><Relationship Id="rId12" Type="http://schemas.openxmlformats.org/officeDocument/2006/relationships/image" Target="../media/image16.png"/><Relationship Id="rId11" Type="http://schemas.openxmlformats.org/officeDocument/2006/relationships/tags" Target="../tags/tag78.xml"/><Relationship Id="rId10"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95.xml"/><Relationship Id="rId7" Type="http://schemas.openxmlformats.org/officeDocument/2006/relationships/image" Target="../media/image2.png"/><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image" Target="../media/image1.png"/><Relationship Id="rId2" Type="http://schemas.openxmlformats.org/officeDocument/2006/relationships/tags" Target="../tags/tag91.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image" Target="../media/image4.png"/><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03.xml"/><Relationship Id="rId7" Type="http://schemas.openxmlformats.org/officeDocument/2006/relationships/image" Target="../media/image7.emf"/><Relationship Id="rId6" Type="http://schemas.openxmlformats.org/officeDocument/2006/relationships/tags" Target="../tags/tag102.xml"/><Relationship Id="rId5" Type="http://schemas.openxmlformats.org/officeDocument/2006/relationships/image" Target="../media/image6.emf"/><Relationship Id="rId4" Type="http://schemas.openxmlformats.org/officeDocument/2006/relationships/tags" Target="../tags/tag101.xml"/><Relationship Id="rId3" Type="http://schemas.openxmlformats.org/officeDocument/2006/relationships/image" Target="../media/image5.png"/><Relationship Id="rId2" Type="http://schemas.openxmlformats.org/officeDocument/2006/relationships/tags" Target="../tags/tag100.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image" Target="../media/image9.emf"/><Relationship Id="rId10" Type="http://schemas.openxmlformats.org/officeDocument/2006/relationships/tags" Target="../tags/tag10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image" Target="../media/image11.png"/><Relationship Id="rId7" Type="http://schemas.openxmlformats.org/officeDocument/2006/relationships/tags" Target="../tags/tag111.xml"/><Relationship Id="rId6" Type="http://schemas.openxmlformats.org/officeDocument/2006/relationships/image" Target="../media/image10.png"/><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image" Target="../media/image2.png"/><Relationship Id="rId2" Type="http://schemas.openxmlformats.org/officeDocument/2006/relationships/tags" Target="../tags/tag108.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18.xml"/><Relationship Id="rId7" Type="http://schemas.openxmlformats.org/officeDocument/2006/relationships/image" Target="../media/image7.emf"/><Relationship Id="rId6" Type="http://schemas.openxmlformats.org/officeDocument/2006/relationships/tags" Target="../tags/tag117.xml"/><Relationship Id="rId5" Type="http://schemas.openxmlformats.org/officeDocument/2006/relationships/image" Target="../media/image6.emf"/><Relationship Id="rId4" Type="http://schemas.openxmlformats.org/officeDocument/2006/relationships/tags" Target="../tags/tag116.xml"/><Relationship Id="rId3" Type="http://schemas.openxmlformats.org/officeDocument/2006/relationships/image" Target="../media/image5.png"/><Relationship Id="rId2" Type="http://schemas.openxmlformats.org/officeDocument/2006/relationships/tags" Target="../tags/tag115.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image" Target="../media/image9.emf"/><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26.xml"/><Relationship Id="rId7" Type="http://schemas.openxmlformats.org/officeDocument/2006/relationships/image" Target="../media/image7.emf"/><Relationship Id="rId6" Type="http://schemas.openxmlformats.org/officeDocument/2006/relationships/tags" Target="../tags/tag125.xml"/><Relationship Id="rId5" Type="http://schemas.openxmlformats.org/officeDocument/2006/relationships/image" Target="../media/image6.emf"/><Relationship Id="rId4" Type="http://schemas.openxmlformats.org/officeDocument/2006/relationships/tags" Target="../tags/tag124.xml"/><Relationship Id="rId3" Type="http://schemas.openxmlformats.org/officeDocument/2006/relationships/image" Target="../media/image12.png"/><Relationship Id="rId2" Type="http://schemas.openxmlformats.org/officeDocument/2006/relationships/tags" Target="../tags/tag123.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image" Target="../media/image9.emf"/><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133.xml"/><Relationship Id="rId5" Type="http://schemas.openxmlformats.org/officeDocument/2006/relationships/image" Target="../media/image8.emf"/><Relationship Id="rId4" Type="http://schemas.openxmlformats.org/officeDocument/2006/relationships/tags" Target="../tags/tag132.xml"/><Relationship Id="rId3" Type="http://schemas.openxmlformats.org/officeDocument/2006/relationships/image" Target="../media/image12.png"/><Relationship Id="rId2" Type="http://schemas.openxmlformats.org/officeDocument/2006/relationships/tags" Target="../tags/tag13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37.xml"/><Relationship Id="rId7" Type="http://schemas.openxmlformats.org/officeDocument/2006/relationships/image" Target="../media/image7.emf"/><Relationship Id="rId6" Type="http://schemas.openxmlformats.org/officeDocument/2006/relationships/tags" Target="../tags/tag136.xml"/><Relationship Id="rId5" Type="http://schemas.openxmlformats.org/officeDocument/2006/relationships/image" Target="../media/image6.emf"/><Relationship Id="rId4" Type="http://schemas.openxmlformats.org/officeDocument/2006/relationships/tags" Target="../tags/tag135.xml"/><Relationship Id="rId3" Type="http://schemas.openxmlformats.org/officeDocument/2006/relationships/image" Target="../media/image5.png"/><Relationship Id="rId2" Type="http://schemas.openxmlformats.org/officeDocument/2006/relationships/tags" Target="../tags/tag134.xml"/><Relationship Id="rId11" Type="http://schemas.openxmlformats.org/officeDocument/2006/relationships/image" Target="../media/image9.emf"/><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3.xml"/><Relationship Id="rId7" Type="http://schemas.openxmlformats.org/officeDocument/2006/relationships/image" Target="../media/image7.emf"/><Relationship Id="rId6" Type="http://schemas.openxmlformats.org/officeDocument/2006/relationships/tags" Target="../tags/tag12.xml"/><Relationship Id="rId5" Type="http://schemas.openxmlformats.org/officeDocument/2006/relationships/image" Target="../media/image6.emf"/><Relationship Id="rId4" Type="http://schemas.openxmlformats.org/officeDocument/2006/relationships/tags" Target="../tags/tag11.xml"/><Relationship Id="rId3" Type="http://schemas.openxmlformats.org/officeDocument/2006/relationships/image" Target="../media/image5.png"/><Relationship Id="rId2" Type="http://schemas.openxmlformats.org/officeDocument/2006/relationships/tags" Target="../tags/tag10.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image" Target="../media/image9.emf"/><Relationship Id="rId10" Type="http://schemas.openxmlformats.org/officeDocument/2006/relationships/tags" Target="../tags/tag14.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42.xml"/><Relationship Id="rId7" Type="http://schemas.openxmlformats.org/officeDocument/2006/relationships/image" Target="../media/image7.emf"/><Relationship Id="rId6" Type="http://schemas.openxmlformats.org/officeDocument/2006/relationships/tags" Target="../tags/tag141.xml"/><Relationship Id="rId5" Type="http://schemas.openxmlformats.org/officeDocument/2006/relationships/image" Target="../media/image6.emf"/><Relationship Id="rId4" Type="http://schemas.openxmlformats.org/officeDocument/2006/relationships/tags" Target="../tags/tag140.xml"/><Relationship Id="rId3" Type="http://schemas.openxmlformats.org/officeDocument/2006/relationships/image" Target="../media/image5.png"/><Relationship Id="rId2" Type="http://schemas.openxmlformats.org/officeDocument/2006/relationships/tags" Target="../tags/tag139.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image" Target="../media/image9.emf"/><Relationship Id="rId10" Type="http://schemas.openxmlformats.org/officeDocument/2006/relationships/tags" Target="../tags/tag1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50.xml"/><Relationship Id="rId7" Type="http://schemas.openxmlformats.org/officeDocument/2006/relationships/image" Target="../media/image7.emf"/><Relationship Id="rId6" Type="http://schemas.openxmlformats.org/officeDocument/2006/relationships/tags" Target="../tags/tag149.xml"/><Relationship Id="rId5" Type="http://schemas.openxmlformats.org/officeDocument/2006/relationships/image" Target="../media/image6.emf"/><Relationship Id="rId4" Type="http://schemas.openxmlformats.org/officeDocument/2006/relationships/tags" Target="../tags/tag148.xml"/><Relationship Id="rId3" Type="http://schemas.openxmlformats.org/officeDocument/2006/relationships/image" Target="../media/image12.png"/><Relationship Id="rId2" Type="http://schemas.openxmlformats.org/officeDocument/2006/relationships/tags" Target="../tags/tag147.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image" Target="../media/image9.emf"/><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158.xml"/><Relationship Id="rId7" Type="http://schemas.openxmlformats.org/officeDocument/2006/relationships/image" Target="../media/image7.emf"/><Relationship Id="rId6" Type="http://schemas.openxmlformats.org/officeDocument/2006/relationships/tags" Target="../tags/tag157.xml"/><Relationship Id="rId5" Type="http://schemas.openxmlformats.org/officeDocument/2006/relationships/image" Target="../media/image6.emf"/><Relationship Id="rId4" Type="http://schemas.openxmlformats.org/officeDocument/2006/relationships/tags" Target="../tags/tag156.xml"/><Relationship Id="rId3" Type="http://schemas.openxmlformats.org/officeDocument/2006/relationships/image" Target="../media/image5.png"/><Relationship Id="rId2" Type="http://schemas.openxmlformats.org/officeDocument/2006/relationships/tags" Target="../tags/tag155.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image" Target="../media/image9.emf"/><Relationship Id="rId10" Type="http://schemas.openxmlformats.org/officeDocument/2006/relationships/tags" Target="../tags/tag15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image" Target="../media/image1.png"/><Relationship Id="rId6" Type="http://schemas.openxmlformats.org/officeDocument/2006/relationships/tags" Target="../tags/tag165.xml"/><Relationship Id="rId5" Type="http://schemas.openxmlformats.org/officeDocument/2006/relationships/image" Target="../media/image14.png"/><Relationship Id="rId4" Type="http://schemas.openxmlformats.org/officeDocument/2006/relationships/tags" Target="../tags/tag164.xml"/><Relationship Id="rId3" Type="http://schemas.openxmlformats.org/officeDocument/2006/relationships/image" Target="../media/image13.png"/><Relationship Id="rId2" Type="http://schemas.openxmlformats.org/officeDocument/2006/relationships/tags" Target="../tags/tag163.xml"/><Relationship Id="rId19" Type="http://schemas.openxmlformats.org/officeDocument/2006/relationships/tags" Target="../tags/tag174.xml"/><Relationship Id="rId18" Type="http://schemas.openxmlformats.org/officeDocument/2006/relationships/tags" Target="../tags/tag173.xml"/><Relationship Id="rId17" Type="http://schemas.openxmlformats.org/officeDocument/2006/relationships/tags" Target="../tags/tag172.xml"/><Relationship Id="rId16" Type="http://schemas.openxmlformats.org/officeDocument/2006/relationships/tags" Target="../tags/tag171.xml"/><Relationship Id="rId15" Type="http://schemas.openxmlformats.org/officeDocument/2006/relationships/tags" Target="../tags/tag170.xml"/><Relationship Id="rId14" Type="http://schemas.openxmlformats.org/officeDocument/2006/relationships/image" Target="../media/image2.png"/><Relationship Id="rId13" Type="http://schemas.openxmlformats.org/officeDocument/2006/relationships/tags" Target="../tags/tag169.xml"/><Relationship Id="rId12" Type="http://schemas.openxmlformats.org/officeDocument/2006/relationships/image" Target="../media/image16.png"/><Relationship Id="rId11" Type="http://schemas.openxmlformats.org/officeDocument/2006/relationships/tags" Target="../tags/tag168.xml"/><Relationship Id="rId10" Type="http://schemas.openxmlformats.org/officeDocument/2006/relationships/image" Target="../media/image1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image" Target="../media/image11.png"/><Relationship Id="rId7" Type="http://schemas.openxmlformats.org/officeDocument/2006/relationships/tags" Target="../tags/tag21.xml"/><Relationship Id="rId6" Type="http://schemas.openxmlformats.org/officeDocument/2006/relationships/image" Target="../media/image10.pn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image" Target="../media/image2.png"/><Relationship Id="rId2" Type="http://schemas.openxmlformats.org/officeDocument/2006/relationships/tags" Target="../tags/tag18.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235.xml"/><Relationship Id="rId7" Type="http://schemas.openxmlformats.org/officeDocument/2006/relationships/image" Target="../media/image2.png"/><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image" Target="../media/image1.png"/><Relationship Id="rId2" Type="http://schemas.openxmlformats.org/officeDocument/2006/relationships/tags" Target="../tags/tag231.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image" Target="../media/image4.png"/><Relationship Id="rId10" Type="http://schemas.openxmlformats.org/officeDocument/2006/relationships/tags" Target="../tags/tag236.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43.xml"/><Relationship Id="rId7" Type="http://schemas.openxmlformats.org/officeDocument/2006/relationships/image" Target="../media/image7.emf"/><Relationship Id="rId6" Type="http://schemas.openxmlformats.org/officeDocument/2006/relationships/tags" Target="../tags/tag242.xml"/><Relationship Id="rId5" Type="http://schemas.openxmlformats.org/officeDocument/2006/relationships/image" Target="../media/image6.emf"/><Relationship Id="rId4" Type="http://schemas.openxmlformats.org/officeDocument/2006/relationships/tags" Target="../tags/tag241.xml"/><Relationship Id="rId3" Type="http://schemas.openxmlformats.org/officeDocument/2006/relationships/image" Target="../media/image5.png"/><Relationship Id="rId2" Type="http://schemas.openxmlformats.org/officeDocument/2006/relationships/tags" Target="../tags/tag240.xml"/><Relationship Id="rId14" Type="http://schemas.openxmlformats.org/officeDocument/2006/relationships/tags" Target="../tags/tag247.xml"/><Relationship Id="rId13" Type="http://schemas.openxmlformats.org/officeDocument/2006/relationships/tags" Target="../tags/tag246.xml"/><Relationship Id="rId12" Type="http://schemas.openxmlformats.org/officeDocument/2006/relationships/tags" Target="../tags/tag245.xml"/><Relationship Id="rId11" Type="http://schemas.openxmlformats.org/officeDocument/2006/relationships/image" Target="../media/image9.emf"/><Relationship Id="rId10" Type="http://schemas.openxmlformats.org/officeDocument/2006/relationships/tags" Target="../tags/tag244.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image" Target="../media/image11.png"/><Relationship Id="rId7" Type="http://schemas.openxmlformats.org/officeDocument/2006/relationships/tags" Target="../tags/tag251.xml"/><Relationship Id="rId6" Type="http://schemas.openxmlformats.org/officeDocument/2006/relationships/image" Target="../media/image10.png"/><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image" Target="../media/image2.png"/><Relationship Id="rId2" Type="http://schemas.openxmlformats.org/officeDocument/2006/relationships/tags" Target="../tags/tag248.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58.xml"/><Relationship Id="rId7" Type="http://schemas.openxmlformats.org/officeDocument/2006/relationships/image" Target="../media/image7.emf"/><Relationship Id="rId6" Type="http://schemas.openxmlformats.org/officeDocument/2006/relationships/tags" Target="../tags/tag257.xml"/><Relationship Id="rId5" Type="http://schemas.openxmlformats.org/officeDocument/2006/relationships/image" Target="../media/image6.emf"/><Relationship Id="rId4" Type="http://schemas.openxmlformats.org/officeDocument/2006/relationships/tags" Target="../tags/tag256.xml"/><Relationship Id="rId3" Type="http://schemas.openxmlformats.org/officeDocument/2006/relationships/image" Target="../media/image5.png"/><Relationship Id="rId2" Type="http://schemas.openxmlformats.org/officeDocument/2006/relationships/tags" Target="../tags/tag255.xml"/><Relationship Id="rId14" Type="http://schemas.openxmlformats.org/officeDocument/2006/relationships/tags" Target="../tags/tag262.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image" Target="../media/image9.emf"/><Relationship Id="rId10" Type="http://schemas.openxmlformats.org/officeDocument/2006/relationships/tags" Target="../tags/tag259.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8.xml"/><Relationship Id="rId7" Type="http://schemas.openxmlformats.org/officeDocument/2006/relationships/image" Target="../media/image7.emf"/><Relationship Id="rId6" Type="http://schemas.openxmlformats.org/officeDocument/2006/relationships/tags" Target="../tags/tag27.xml"/><Relationship Id="rId5" Type="http://schemas.openxmlformats.org/officeDocument/2006/relationships/image" Target="../media/image6.emf"/><Relationship Id="rId4" Type="http://schemas.openxmlformats.org/officeDocument/2006/relationships/tags" Target="../tags/tag26.xml"/><Relationship Id="rId3" Type="http://schemas.openxmlformats.org/officeDocument/2006/relationships/image" Target="../media/image5.png"/><Relationship Id="rId2" Type="http://schemas.openxmlformats.org/officeDocument/2006/relationships/tags" Target="../tags/tag25.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image" Target="../media/image9.emf"/><Relationship Id="rId10" Type="http://schemas.openxmlformats.org/officeDocument/2006/relationships/tags" Target="../tags/tag29.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66.xml"/><Relationship Id="rId7" Type="http://schemas.openxmlformats.org/officeDocument/2006/relationships/image" Target="../media/image7.emf"/><Relationship Id="rId6" Type="http://schemas.openxmlformats.org/officeDocument/2006/relationships/tags" Target="../tags/tag265.xml"/><Relationship Id="rId5" Type="http://schemas.openxmlformats.org/officeDocument/2006/relationships/image" Target="../media/image6.emf"/><Relationship Id="rId4" Type="http://schemas.openxmlformats.org/officeDocument/2006/relationships/tags" Target="../tags/tag264.xml"/><Relationship Id="rId3" Type="http://schemas.openxmlformats.org/officeDocument/2006/relationships/image" Target="../media/image12.png"/><Relationship Id="rId2" Type="http://schemas.openxmlformats.org/officeDocument/2006/relationships/tags" Target="../tags/tag263.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9.emf"/><Relationship Id="rId10" Type="http://schemas.openxmlformats.org/officeDocument/2006/relationships/tags" Target="../tags/tag267.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273.xml"/><Relationship Id="rId5" Type="http://schemas.openxmlformats.org/officeDocument/2006/relationships/image" Target="../media/image8.emf"/><Relationship Id="rId4" Type="http://schemas.openxmlformats.org/officeDocument/2006/relationships/tags" Target="../tags/tag272.xml"/><Relationship Id="rId3" Type="http://schemas.openxmlformats.org/officeDocument/2006/relationships/image" Target="../media/image12.png"/><Relationship Id="rId2" Type="http://schemas.openxmlformats.org/officeDocument/2006/relationships/tags" Target="../tags/tag271.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77.xml"/><Relationship Id="rId7" Type="http://schemas.openxmlformats.org/officeDocument/2006/relationships/image" Target="../media/image7.emf"/><Relationship Id="rId6" Type="http://schemas.openxmlformats.org/officeDocument/2006/relationships/tags" Target="../tags/tag276.xml"/><Relationship Id="rId5" Type="http://schemas.openxmlformats.org/officeDocument/2006/relationships/image" Target="../media/image6.emf"/><Relationship Id="rId4" Type="http://schemas.openxmlformats.org/officeDocument/2006/relationships/tags" Target="../tags/tag275.xml"/><Relationship Id="rId3" Type="http://schemas.openxmlformats.org/officeDocument/2006/relationships/image" Target="../media/image5.png"/><Relationship Id="rId2" Type="http://schemas.openxmlformats.org/officeDocument/2006/relationships/tags" Target="../tags/tag274.xml"/><Relationship Id="rId11" Type="http://schemas.openxmlformats.org/officeDocument/2006/relationships/image" Target="../media/image9.emf"/><Relationship Id="rId10" Type="http://schemas.openxmlformats.org/officeDocument/2006/relationships/tags" Target="../tags/tag278.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82.xml"/><Relationship Id="rId7" Type="http://schemas.openxmlformats.org/officeDocument/2006/relationships/image" Target="../media/image7.emf"/><Relationship Id="rId6" Type="http://schemas.openxmlformats.org/officeDocument/2006/relationships/tags" Target="../tags/tag281.xml"/><Relationship Id="rId5" Type="http://schemas.openxmlformats.org/officeDocument/2006/relationships/image" Target="../media/image6.emf"/><Relationship Id="rId4" Type="http://schemas.openxmlformats.org/officeDocument/2006/relationships/tags" Target="../tags/tag280.xml"/><Relationship Id="rId3" Type="http://schemas.openxmlformats.org/officeDocument/2006/relationships/image" Target="../media/image5.png"/><Relationship Id="rId2" Type="http://schemas.openxmlformats.org/officeDocument/2006/relationships/tags" Target="../tags/tag279.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tags" Target="../tags/tag284.xml"/><Relationship Id="rId11" Type="http://schemas.openxmlformats.org/officeDocument/2006/relationships/image" Target="../media/image9.emf"/><Relationship Id="rId10" Type="http://schemas.openxmlformats.org/officeDocument/2006/relationships/tags" Target="../tags/tag283.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90.xml"/><Relationship Id="rId7" Type="http://schemas.openxmlformats.org/officeDocument/2006/relationships/image" Target="../media/image7.emf"/><Relationship Id="rId6" Type="http://schemas.openxmlformats.org/officeDocument/2006/relationships/tags" Target="../tags/tag289.xml"/><Relationship Id="rId5" Type="http://schemas.openxmlformats.org/officeDocument/2006/relationships/image" Target="../media/image6.emf"/><Relationship Id="rId4" Type="http://schemas.openxmlformats.org/officeDocument/2006/relationships/tags" Target="../tags/tag288.xml"/><Relationship Id="rId3" Type="http://schemas.openxmlformats.org/officeDocument/2006/relationships/image" Target="../media/image12.png"/><Relationship Id="rId2" Type="http://schemas.openxmlformats.org/officeDocument/2006/relationships/tags" Target="../tags/tag287.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image" Target="../media/image9.emf"/><Relationship Id="rId10" Type="http://schemas.openxmlformats.org/officeDocument/2006/relationships/tags" Target="../tags/tag291.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298.xml"/><Relationship Id="rId7" Type="http://schemas.openxmlformats.org/officeDocument/2006/relationships/image" Target="../media/image7.emf"/><Relationship Id="rId6" Type="http://schemas.openxmlformats.org/officeDocument/2006/relationships/tags" Target="../tags/tag297.xml"/><Relationship Id="rId5" Type="http://schemas.openxmlformats.org/officeDocument/2006/relationships/image" Target="../media/image6.emf"/><Relationship Id="rId4" Type="http://schemas.openxmlformats.org/officeDocument/2006/relationships/tags" Target="../tags/tag296.xml"/><Relationship Id="rId3" Type="http://schemas.openxmlformats.org/officeDocument/2006/relationships/image" Target="../media/image5.png"/><Relationship Id="rId2" Type="http://schemas.openxmlformats.org/officeDocument/2006/relationships/tags" Target="../tags/tag295.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image" Target="../media/image9.emf"/><Relationship Id="rId10" Type="http://schemas.openxmlformats.org/officeDocument/2006/relationships/tags" Target="../tags/tag299.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image" Target="../media/image1.png"/><Relationship Id="rId6" Type="http://schemas.openxmlformats.org/officeDocument/2006/relationships/tags" Target="../tags/tag305.xml"/><Relationship Id="rId5" Type="http://schemas.openxmlformats.org/officeDocument/2006/relationships/image" Target="../media/image14.png"/><Relationship Id="rId4" Type="http://schemas.openxmlformats.org/officeDocument/2006/relationships/tags" Target="../tags/tag304.xml"/><Relationship Id="rId3" Type="http://schemas.openxmlformats.org/officeDocument/2006/relationships/image" Target="../media/image13.png"/><Relationship Id="rId2" Type="http://schemas.openxmlformats.org/officeDocument/2006/relationships/tags" Target="../tags/tag303.xml"/><Relationship Id="rId19" Type="http://schemas.openxmlformats.org/officeDocument/2006/relationships/tags" Target="../tags/tag314.xml"/><Relationship Id="rId18" Type="http://schemas.openxmlformats.org/officeDocument/2006/relationships/tags" Target="../tags/tag313.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image" Target="../media/image2.png"/><Relationship Id="rId13" Type="http://schemas.openxmlformats.org/officeDocument/2006/relationships/tags" Target="../tags/tag309.xml"/><Relationship Id="rId12" Type="http://schemas.openxmlformats.org/officeDocument/2006/relationships/image" Target="../media/image16.png"/><Relationship Id="rId11" Type="http://schemas.openxmlformats.org/officeDocument/2006/relationships/tags" Target="../tags/tag308.xml"/><Relationship Id="rId10" Type="http://schemas.openxmlformats.org/officeDocument/2006/relationships/image" Target="../media/image15.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36.xml"/><Relationship Id="rId7" Type="http://schemas.openxmlformats.org/officeDocument/2006/relationships/image" Target="../media/image7.emf"/><Relationship Id="rId6" Type="http://schemas.openxmlformats.org/officeDocument/2006/relationships/tags" Target="../tags/tag35.xml"/><Relationship Id="rId5" Type="http://schemas.openxmlformats.org/officeDocument/2006/relationships/image" Target="../media/image6.emf"/><Relationship Id="rId4" Type="http://schemas.openxmlformats.org/officeDocument/2006/relationships/tags" Target="../tags/tag34.xml"/><Relationship Id="rId3" Type="http://schemas.openxmlformats.org/officeDocument/2006/relationships/image" Target="../media/image12.png"/><Relationship Id="rId2" Type="http://schemas.openxmlformats.org/officeDocument/2006/relationships/tags" Target="../tags/tag33.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image" Target="../media/image9.emf"/><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43.xml"/><Relationship Id="rId5" Type="http://schemas.openxmlformats.org/officeDocument/2006/relationships/image" Target="../media/image8.emf"/><Relationship Id="rId4" Type="http://schemas.openxmlformats.org/officeDocument/2006/relationships/tags" Target="../tags/tag42.xml"/><Relationship Id="rId3" Type="http://schemas.openxmlformats.org/officeDocument/2006/relationships/image" Target="../media/image12.png"/><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47.xml"/><Relationship Id="rId7" Type="http://schemas.openxmlformats.org/officeDocument/2006/relationships/image" Target="../media/image7.emf"/><Relationship Id="rId6" Type="http://schemas.openxmlformats.org/officeDocument/2006/relationships/tags" Target="../tags/tag46.xml"/><Relationship Id="rId5" Type="http://schemas.openxmlformats.org/officeDocument/2006/relationships/image" Target="../media/image6.emf"/><Relationship Id="rId4" Type="http://schemas.openxmlformats.org/officeDocument/2006/relationships/tags" Target="../tags/tag45.xml"/><Relationship Id="rId3" Type="http://schemas.openxmlformats.org/officeDocument/2006/relationships/image" Target="../media/image5.png"/><Relationship Id="rId2" Type="http://schemas.openxmlformats.org/officeDocument/2006/relationships/tags" Target="../tags/tag44.xml"/><Relationship Id="rId11" Type="http://schemas.openxmlformats.org/officeDocument/2006/relationships/image" Target="../media/image9.emf"/><Relationship Id="rId10" Type="http://schemas.openxmlformats.org/officeDocument/2006/relationships/tags" Target="../tags/tag4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52.xml"/><Relationship Id="rId7" Type="http://schemas.openxmlformats.org/officeDocument/2006/relationships/image" Target="../media/image7.emf"/><Relationship Id="rId6" Type="http://schemas.openxmlformats.org/officeDocument/2006/relationships/tags" Target="../tags/tag51.xml"/><Relationship Id="rId5" Type="http://schemas.openxmlformats.org/officeDocument/2006/relationships/image" Target="../media/image6.emf"/><Relationship Id="rId4" Type="http://schemas.openxmlformats.org/officeDocument/2006/relationships/tags" Target="../tags/tag50.xml"/><Relationship Id="rId3" Type="http://schemas.openxmlformats.org/officeDocument/2006/relationships/image" Target="../media/image5.png"/><Relationship Id="rId2" Type="http://schemas.openxmlformats.org/officeDocument/2006/relationships/tags" Target="../tags/tag49.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image" Target="../media/image9.emf"/><Relationship Id="rId10" Type="http://schemas.openxmlformats.org/officeDocument/2006/relationships/tags" Target="../tags/tag5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image" Target="../media/image8.emf"/><Relationship Id="rId8" Type="http://schemas.openxmlformats.org/officeDocument/2006/relationships/tags" Target="../tags/tag60.xml"/><Relationship Id="rId7" Type="http://schemas.openxmlformats.org/officeDocument/2006/relationships/image" Target="../media/image7.emf"/><Relationship Id="rId6" Type="http://schemas.openxmlformats.org/officeDocument/2006/relationships/tags" Target="../tags/tag59.xml"/><Relationship Id="rId5" Type="http://schemas.openxmlformats.org/officeDocument/2006/relationships/image" Target="../media/image6.emf"/><Relationship Id="rId4" Type="http://schemas.openxmlformats.org/officeDocument/2006/relationships/tags" Target="../tags/tag58.xml"/><Relationship Id="rId3" Type="http://schemas.openxmlformats.org/officeDocument/2006/relationships/image" Target="../media/image12.png"/><Relationship Id="rId2" Type="http://schemas.openxmlformats.org/officeDocument/2006/relationships/tags" Target="../tags/tag57.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image" Target="../media/image9.emf"/><Relationship Id="rId10" Type="http://schemas.openxmlformats.org/officeDocument/2006/relationships/tags" Target="../tags/tag6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6147" name="图片 5"/>
          <p:cNvPicPr>
            <a:picLocks noChangeAspect="1"/>
          </p:cNvPicPr>
          <p:nvPr>
            <p:custDataLst>
              <p:tags r:id="rId2"/>
            </p:custDataLst>
          </p:nvPr>
        </p:nvPicPr>
        <p:blipFill>
          <a:blip r:embed="rId3"/>
          <a:stretch>
            <a:fillRect/>
          </a:stretch>
        </p:blipFill>
        <p:spPr>
          <a:xfrm rot="-1679587">
            <a:off x="1331913" y="5761038"/>
            <a:ext cx="709612" cy="676275"/>
          </a:xfrm>
          <a:prstGeom prst="rect">
            <a:avLst/>
          </a:prstGeom>
          <a:noFill/>
          <a:ln w="9525">
            <a:noFill/>
          </a:ln>
        </p:spPr>
      </p:pic>
      <p:pic>
        <p:nvPicPr>
          <p:cNvPr id="6148" name="图片 6"/>
          <p:cNvPicPr>
            <a:picLocks noChangeAspect="1"/>
          </p:cNvPicPr>
          <p:nvPr>
            <p:custDataLst>
              <p:tags r:id="rId4"/>
            </p:custDataLst>
          </p:nvPr>
        </p:nvPicPr>
        <p:blipFill>
          <a:blip r:embed="rId3"/>
          <a:stretch>
            <a:fillRect/>
          </a:stretch>
        </p:blipFill>
        <p:spPr>
          <a:xfrm rot="-4269324">
            <a:off x="3751263" y="5589588"/>
            <a:ext cx="568325" cy="542925"/>
          </a:xfrm>
          <a:prstGeom prst="rect">
            <a:avLst/>
          </a:prstGeom>
          <a:noFill/>
          <a:ln w="9525">
            <a:noFill/>
          </a:ln>
        </p:spPr>
      </p:pic>
      <p:pic>
        <p:nvPicPr>
          <p:cNvPr id="6149" name="图片 4"/>
          <p:cNvPicPr>
            <a:picLocks noChangeAspect="1"/>
          </p:cNvPicPr>
          <p:nvPr>
            <p:custDataLst>
              <p:tags r:id="rId5"/>
            </p:custDataLst>
          </p:nvPr>
        </p:nvPicPr>
        <p:blipFill>
          <a:blip r:embed="rId3"/>
          <a:stretch>
            <a:fillRect/>
          </a:stretch>
        </p:blipFill>
        <p:spPr>
          <a:xfrm>
            <a:off x="609600" y="693738"/>
            <a:ext cx="560388" cy="534987"/>
          </a:xfrm>
          <a:prstGeom prst="rect">
            <a:avLst/>
          </a:prstGeom>
          <a:noFill/>
          <a:ln w="9525">
            <a:noFill/>
          </a:ln>
        </p:spPr>
      </p:pic>
      <p:pic>
        <p:nvPicPr>
          <p:cNvPr id="6150" name="图片 3"/>
          <p:cNvPicPr>
            <a:picLocks noChangeAspect="1"/>
          </p:cNvPicPr>
          <p:nvPr>
            <p:custDataLst>
              <p:tags r:id="rId6"/>
            </p:custDataLst>
          </p:nvPr>
        </p:nvPicPr>
        <p:blipFill>
          <a:blip r:embed="rId7"/>
          <a:stretch>
            <a:fillRect/>
          </a:stretch>
        </p:blipFill>
        <p:spPr>
          <a:xfrm>
            <a:off x="2606675" y="1195388"/>
            <a:ext cx="950913" cy="933450"/>
          </a:xfrm>
          <a:prstGeom prst="rect">
            <a:avLst/>
          </a:prstGeom>
          <a:noFill/>
          <a:ln w="9525">
            <a:noFill/>
          </a:ln>
        </p:spPr>
      </p:pic>
      <p:pic>
        <p:nvPicPr>
          <p:cNvPr id="6151" name="图片 2"/>
          <p:cNvPicPr>
            <a:picLocks noChangeAspect="1"/>
          </p:cNvPicPr>
          <p:nvPr>
            <p:custDataLst>
              <p:tags r:id="rId8"/>
            </p:custDataLst>
          </p:nvPr>
        </p:nvPicPr>
        <p:blipFill>
          <a:blip r:embed="rId9"/>
          <a:stretch>
            <a:fillRect/>
          </a:stretch>
        </p:blipFill>
        <p:spPr>
          <a:xfrm>
            <a:off x="5986463" y="1724025"/>
            <a:ext cx="5949950" cy="4987925"/>
          </a:xfrm>
          <a:prstGeom prst="rect">
            <a:avLst/>
          </a:prstGeom>
          <a:noFill/>
          <a:ln w="9525">
            <a:noFill/>
          </a:ln>
        </p:spPr>
      </p:pic>
      <p:pic>
        <p:nvPicPr>
          <p:cNvPr id="6152" name="图片 1"/>
          <p:cNvPicPr>
            <a:picLocks noChangeAspect="1"/>
          </p:cNvPicPr>
          <p:nvPr>
            <p:custDataLst>
              <p:tags r:id="rId10"/>
            </p:custDataLst>
          </p:nvPr>
        </p:nvPicPr>
        <p:blipFill>
          <a:blip r:embed="rId11"/>
          <a:stretch>
            <a:fillRect/>
          </a:stretch>
        </p:blipFill>
        <p:spPr>
          <a:xfrm>
            <a:off x="10969625" y="1963738"/>
            <a:ext cx="1012825" cy="1003300"/>
          </a:xfrm>
          <a:prstGeom prst="rect">
            <a:avLst/>
          </a:prstGeom>
          <a:noFill/>
          <a:ln w="9525">
            <a:noFill/>
          </a:ln>
        </p:spPr>
      </p:pic>
      <p:sp>
        <p:nvSpPr>
          <p:cNvPr id="2" name="标题 1"/>
          <p:cNvSpPr>
            <a:spLocks noGrp="1"/>
          </p:cNvSpPr>
          <p:nvPr>
            <p:ph type="ctrTitle" hasCustomPrompt="1"/>
          </p:nvPr>
        </p:nvSpPr>
        <p:spPr>
          <a:xfrm>
            <a:off x="297749" y="2418276"/>
            <a:ext cx="6267075" cy="1544385"/>
          </a:xfrm>
        </p:spPr>
        <p:txBody>
          <a:bodyPr lIns="90000" tIns="46800" rIns="90000" bIns="46800" anchor="b">
            <a:normAutofit/>
          </a:bodyPr>
          <a:lstStyle>
            <a:lvl1pPr algn="l">
              <a:defRPr sz="5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297750" y="4045199"/>
            <a:ext cx="6267076" cy="949494"/>
          </a:xfrm>
        </p:spPr>
        <p:txBody>
          <a:bodyPr lIns="90000" tIns="46800" rIns="90000" bIns="46800">
            <a:normAutofit/>
          </a:bodyPr>
          <a:lstStyle>
            <a:lvl1pPr marL="0" indent="0" algn="l">
              <a:buNone/>
              <a:defRPr sz="24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pic>
        <p:nvPicPr>
          <p:cNvPr id="15363"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5364"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5365"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5366"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5367"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defRPr>
            </a:lvl1pPr>
            <a:lvl2pPr>
              <a:defRPr>
                <a:solidFill>
                  <a:schemeClr val="tx1">
                    <a:lumMod val="85000"/>
                    <a:lumOff val="15000"/>
                  </a:schemeClr>
                </a:solidFill>
                <a:latin typeface="微软雅黑" panose="020B0503020204020204" pitchFamily="34" charset="-122"/>
                <a:ea typeface="微软雅黑" panose="020B0503020204020204" pitchFamily="34" charset="-122"/>
              </a:defRPr>
            </a:lvl2pPr>
            <a:lvl3pPr>
              <a:defRPr>
                <a:solidFill>
                  <a:schemeClr val="tx1">
                    <a:lumMod val="85000"/>
                    <a:lumOff val="15000"/>
                  </a:schemeClr>
                </a:solidFill>
                <a:latin typeface="微软雅黑" panose="020B0503020204020204" pitchFamily="34" charset="-122"/>
                <a:ea typeface="微软雅黑" panose="020B0503020204020204" pitchFamily="34" charset="-122"/>
              </a:defRPr>
            </a:lvl3pPr>
            <a:lvl4pPr>
              <a:defRPr>
                <a:solidFill>
                  <a:schemeClr val="tx1">
                    <a:lumMod val="85000"/>
                    <a:lumOff val="15000"/>
                  </a:schemeClr>
                </a:solidFill>
                <a:latin typeface="微软雅黑" panose="020B0503020204020204" pitchFamily="34" charset="-122"/>
                <a:ea typeface="微软雅黑" panose="020B0503020204020204" pitchFamily="34" charset="-122"/>
              </a:defRPr>
            </a:lvl4pPr>
            <a:lvl5pPr>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pic>
        <p:nvPicPr>
          <p:cNvPr id="16387" name="图片 5"/>
          <p:cNvPicPr>
            <a:picLocks noChangeAspect="1"/>
          </p:cNvPicPr>
          <p:nvPr>
            <p:custDataLst>
              <p:tags r:id="rId2"/>
            </p:custDataLst>
          </p:nvPr>
        </p:nvPicPr>
        <p:blipFill>
          <a:blip r:embed="rId3"/>
          <a:stretch>
            <a:fillRect/>
          </a:stretch>
        </p:blipFill>
        <p:spPr>
          <a:xfrm>
            <a:off x="2868613" y="3490913"/>
            <a:ext cx="2543175" cy="3108325"/>
          </a:xfrm>
          <a:prstGeom prst="rect">
            <a:avLst/>
          </a:prstGeom>
          <a:noFill/>
          <a:ln w="9525">
            <a:noFill/>
          </a:ln>
        </p:spPr>
      </p:pic>
      <p:pic>
        <p:nvPicPr>
          <p:cNvPr id="16388" name="图片 6"/>
          <p:cNvPicPr>
            <a:picLocks noChangeAspect="1"/>
          </p:cNvPicPr>
          <p:nvPr>
            <p:custDataLst>
              <p:tags r:id="rId4"/>
            </p:custDataLst>
          </p:nvPr>
        </p:nvPicPr>
        <p:blipFill>
          <a:blip r:embed="rId5"/>
          <a:stretch>
            <a:fillRect/>
          </a:stretch>
        </p:blipFill>
        <p:spPr>
          <a:xfrm>
            <a:off x="6350" y="1612900"/>
            <a:ext cx="3257550" cy="5243513"/>
          </a:xfrm>
          <a:prstGeom prst="rect">
            <a:avLst/>
          </a:prstGeom>
          <a:noFill/>
          <a:ln w="9525">
            <a:noFill/>
          </a:ln>
        </p:spPr>
      </p:pic>
      <p:pic>
        <p:nvPicPr>
          <p:cNvPr id="16389" name="图片 6"/>
          <p:cNvPicPr>
            <a:picLocks noChangeAspect="1"/>
          </p:cNvPicPr>
          <p:nvPr>
            <p:custDataLst>
              <p:tags r:id="rId6"/>
            </p:custDataLst>
          </p:nvPr>
        </p:nvPicPr>
        <p:blipFill>
          <a:blip r:embed="rId7"/>
          <a:stretch>
            <a:fillRect/>
          </a:stretch>
        </p:blipFill>
        <p:spPr>
          <a:xfrm rot="-4269324">
            <a:off x="3570288" y="5589588"/>
            <a:ext cx="568325" cy="542925"/>
          </a:xfrm>
          <a:prstGeom prst="rect">
            <a:avLst/>
          </a:prstGeom>
          <a:noFill/>
          <a:ln w="9525">
            <a:noFill/>
          </a:ln>
        </p:spPr>
      </p:pic>
      <p:pic>
        <p:nvPicPr>
          <p:cNvPr id="16390" name="图片 5"/>
          <p:cNvPicPr>
            <a:picLocks noChangeAspect="1"/>
          </p:cNvPicPr>
          <p:nvPr>
            <p:custDataLst>
              <p:tags r:id="rId8"/>
            </p:custDataLst>
          </p:nvPr>
        </p:nvPicPr>
        <p:blipFill>
          <a:blip r:embed="rId7"/>
          <a:stretch>
            <a:fillRect/>
          </a:stretch>
        </p:blipFill>
        <p:spPr>
          <a:xfrm rot="-1176787">
            <a:off x="1217613" y="5848350"/>
            <a:ext cx="563562" cy="536575"/>
          </a:xfrm>
          <a:prstGeom prst="rect">
            <a:avLst/>
          </a:prstGeom>
          <a:noFill/>
          <a:ln w="9525">
            <a:noFill/>
          </a:ln>
        </p:spPr>
      </p:pic>
      <p:pic>
        <p:nvPicPr>
          <p:cNvPr id="16391" name="图片 9"/>
          <p:cNvPicPr>
            <a:picLocks noChangeAspect="1"/>
          </p:cNvPicPr>
          <p:nvPr>
            <p:custDataLst>
              <p:tags r:id="rId9"/>
            </p:custDataLst>
          </p:nvPr>
        </p:nvPicPr>
        <p:blipFill>
          <a:blip r:embed="rId10"/>
          <a:stretch>
            <a:fillRect/>
          </a:stretch>
        </p:blipFill>
        <p:spPr>
          <a:xfrm>
            <a:off x="4964113" y="4621213"/>
            <a:ext cx="1830387" cy="2236787"/>
          </a:xfrm>
          <a:prstGeom prst="rect">
            <a:avLst/>
          </a:prstGeom>
          <a:noFill/>
          <a:ln w="9525">
            <a:noFill/>
          </a:ln>
        </p:spPr>
      </p:pic>
      <p:pic>
        <p:nvPicPr>
          <p:cNvPr id="16392" name="图片 10"/>
          <p:cNvPicPr>
            <a:picLocks noChangeAspect="1"/>
          </p:cNvPicPr>
          <p:nvPr>
            <p:custDataLst>
              <p:tags r:id="rId11"/>
            </p:custDataLst>
          </p:nvPr>
        </p:nvPicPr>
        <p:blipFill>
          <a:blip r:embed="rId12"/>
          <a:stretch>
            <a:fillRect/>
          </a:stretch>
        </p:blipFill>
        <p:spPr>
          <a:xfrm>
            <a:off x="3616325" y="369888"/>
            <a:ext cx="2659063" cy="3116262"/>
          </a:xfrm>
          <a:prstGeom prst="rect">
            <a:avLst/>
          </a:prstGeom>
          <a:noFill/>
          <a:ln w="9525">
            <a:noFill/>
          </a:ln>
        </p:spPr>
      </p:pic>
      <p:pic>
        <p:nvPicPr>
          <p:cNvPr id="16393" name="图片 3"/>
          <p:cNvPicPr>
            <a:picLocks noChangeAspect="1"/>
          </p:cNvPicPr>
          <p:nvPr>
            <p:custDataLst>
              <p:tags r:id="rId13"/>
            </p:custDataLst>
          </p:nvPr>
        </p:nvPicPr>
        <p:blipFill>
          <a:blip r:embed="rId14"/>
          <a:stretch>
            <a:fillRect/>
          </a:stretch>
        </p:blipFill>
        <p:spPr>
          <a:xfrm rot="-868862" flipH="1">
            <a:off x="10272713" y="1108075"/>
            <a:ext cx="1066800" cy="1046163"/>
          </a:xfrm>
          <a:prstGeom prst="rect">
            <a:avLst/>
          </a:prstGeom>
          <a:noFill/>
          <a:ln w="9525">
            <a:noFill/>
          </a:ln>
        </p:spPr>
      </p:pic>
      <p:pic>
        <p:nvPicPr>
          <p:cNvPr id="16394" name="图片 4"/>
          <p:cNvPicPr>
            <a:picLocks noChangeAspect="1"/>
          </p:cNvPicPr>
          <p:nvPr>
            <p:custDataLst>
              <p:tags r:id="rId15"/>
            </p:custDataLst>
          </p:nvPr>
        </p:nvPicPr>
        <p:blipFill>
          <a:blip r:embed="rId7"/>
          <a:stretch>
            <a:fillRect/>
          </a:stretch>
        </p:blipFill>
        <p:spPr>
          <a:xfrm>
            <a:off x="8472488" y="5543550"/>
            <a:ext cx="558800" cy="533400"/>
          </a:xfrm>
          <a:prstGeom prst="rect">
            <a:avLst/>
          </a:prstGeom>
          <a:noFill/>
          <a:ln w="9525">
            <a:noFill/>
          </a:ln>
        </p:spPr>
      </p:pic>
      <p:pic>
        <p:nvPicPr>
          <p:cNvPr id="16395" name="图片 3"/>
          <p:cNvPicPr>
            <a:picLocks noChangeAspect="1"/>
          </p:cNvPicPr>
          <p:nvPr>
            <p:custDataLst>
              <p:tags r:id="rId16"/>
            </p:custDataLst>
          </p:nvPr>
        </p:nvPicPr>
        <p:blipFill>
          <a:blip r:embed="rId14"/>
          <a:stretch>
            <a:fillRect/>
          </a:stretch>
        </p:blipFill>
        <p:spPr>
          <a:xfrm>
            <a:off x="2420938" y="1196975"/>
            <a:ext cx="950912" cy="933450"/>
          </a:xfrm>
          <a:prstGeom prst="rect">
            <a:avLst/>
          </a:prstGeom>
          <a:noFill/>
          <a:ln w="9525">
            <a:noFill/>
          </a:ln>
        </p:spPr>
      </p:pic>
      <p:sp>
        <p:nvSpPr>
          <p:cNvPr id="2" name="标题 1"/>
          <p:cNvSpPr>
            <a:spLocks noGrp="1"/>
          </p:cNvSpPr>
          <p:nvPr>
            <p:ph type="title" hasCustomPrompt="1"/>
          </p:nvPr>
        </p:nvSpPr>
        <p:spPr>
          <a:xfrm>
            <a:off x="6393201" y="2148532"/>
            <a:ext cx="5601600" cy="1544400"/>
          </a:xfrm>
        </p:spPr>
        <p:txBody>
          <a:bodyPr lIns="90000" tIns="46800" rIns="90000" bIns="46800" anchor="b"/>
          <a:lstStyle>
            <a:lvl1pPr algn="r">
              <a:defRPr sz="72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16" name="副标题 2"/>
          <p:cNvSpPr>
            <a:spLocks noGrp="1"/>
          </p:cNvSpPr>
          <p:nvPr>
            <p:ph type="subTitle" idx="1" hasCustomPrompt="1"/>
          </p:nvPr>
        </p:nvSpPr>
        <p:spPr>
          <a:xfrm>
            <a:off x="6393200" y="3788152"/>
            <a:ext cx="5606253" cy="949494"/>
          </a:xfrm>
        </p:spPr>
        <p:txBody>
          <a:bodyPr lIns="90000" tIns="46800" rIns="90000" bIns="46800">
            <a:normAutofit/>
          </a:bodyPr>
          <a:lstStyle>
            <a:lvl1pPr marL="0" indent="0" algn="r">
              <a:buNone/>
              <a:defRPr sz="36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3" name="日期占位符 2"/>
          <p:cNvSpPr>
            <a:spLocks noGrp="1"/>
          </p:cNvSpPr>
          <p:nvPr>
            <p:ph type="dt" sz="half" idx="10"/>
            <p:custDataLst>
              <p:tags r:id="rId17"/>
            </p:custDataLst>
          </p:nvPr>
        </p:nvSpPr>
        <p:spPr>
          <a:xfrm>
            <a:off x="723900" y="6356350"/>
            <a:ext cx="2743200" cy="365125"/>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8"/>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9"/>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18435" name="图片 5"/>
          <p:cNvPicPr>
            <a:picLocks noChangeAspect="1"/>
          </p:cNvPicPr>
          <p:nvPr>
            <p:custDataLst>
              <p:tags r:id="rId2"/>
            </p:custDataLst>
          </p:nvPr>
        </p:nvPicPr>
        <p:blipFill>
          <a:blip r:embed="rId3"/>
          <a:stretch>
            <a:fillRect/>
          </a:stretch>
        </p:blipFill>
        <p:spPr>
          <a:xfrm rot="-1679587">
            <a:off x="1331913" y="5761038"/>
            <a:ext cx="709612" cy="676275"/>
          </a:xfrm>
          <a:prstGeom prst="rect">
            <a:avLst/>
          </a:prstGeom>
          <a:noFill/>
          <a:ln w="9525">
            <a:noFill/>
          </a:ln>
        </p:spPr>
      </p:pic>
      <p:pic>
        <p:nvPicPr>
          <p:cNvPr id="18436" name="图片 6"/>
          <p:cNvPicPr>
            <a:picLocks noChangeAspect="1"/>
          </p:cNvPicPr>
          <p:nvPr>
            <p:custDataLst>
              <p:tags r:id="rId4"/>
            </p:custDataLst>
          </p:nvPr>
        </p:nvPicPr>
        <p:blipFill>
          <a:blip r:embed="rId3"/>
          <a:stretch>
            <a:fillRect/>
          </a:stretch>
        </p:blipFill>
        <p:spPr>
          <a:xfrm rot="-4269324">
            <a:off x="3751263" y="5589588"/>
            <a:ext cx="568325" cy="542925"/>
          </a:xfrm>
          <a:prstGeom prst="rect">
            <a:avLst/>
          </a:prstGeom>
          <a:noFill/>
          <a:ln w="9525">
            <a:noFill/>
          </a:ln>
        </p:spPr>
      </p:pic>
      <p:pic>
        <p:nvPicPr>
          <p:cNvPr id="18437" name="图片 4"/>
          <p:cNvPicPr>
            <a:picLocks noChangeAspect="1"/>
          </p:cNvPicPr>
          <p:nvPr>
            <p:custDataLst>
              <p:tags r:id="rId5"/>
            </p:custDataLst>
          </p:nvPr>
        </p:nvPicPr>
        <p:blipFill>
          <a:blip r:embed="rId3"/>
          <a:stretch>
            <a:fillRect/>
          </a:stretch>
        </p:blipFill>
        <p:spPr>
          <a:xfrm>
            <a:off x="609600" y="693738"/>
            <a:ext cx="560388" cy="534987"/>
          </a:xfrm>
          <a:prstGeom prst="rect">
            <a:avLst/>
          </a:prstGeom>
          <a:noFill/>
          <a:ln w="9525">
            <a:noFill/>
          </a:ln>
        </p:spPr>
      </p:pic>
      <p:pic>
        <p:nvPicPr>
          <p:cNvPr id="18438" name="图片 3"/>
          <p:cNvPicPr>
            <a:picLocks noChangeAspect="1"/>
          </p:cNvPicPr>
          <p:nvPr>
            <p:custDataLst>
              <p:tags r:id="rId6"/>
            </p:custDataLst>
          </p:nvPr>
        </p:nvPicPr>
        <p:blipFill>
          <a:blip r:embed="rId7"/>
          <a:stretch>
            <a:fillRect/>
          </a:stretch>
        </p:blipFill>
        <p:spPr>
          <a:xfrm>
            <a:off x="2606675" y="1195388"/>
            <a:ext cx="950913" cy="933450"/>
          </a:xfrm>
          <a:prstGeom prst="rect">
            <a:avLst/>
          </a:prstGeom>
          <a:noFill/>
          <a:ln w="9525">
            <a:noFill/>
          </a:ln>
        </p:spPr>
      </p:pic>
      <p:pic>
        <p:nvPicPr>
          <p:cNvPr id="18439" name="图片 2"/>
          <p:cNvPicPr>
            <a:picLocks noChangeAspect="1"/>
          </p:cNvPicPr>
          <p:nvPr>
            <p:custDataLst>
              <p:tags r:id="rId8"/>
            </p:custDataLst>
          </p:nvPr>
        </p:nvPicPr>
        <p:blipFill>
          <a:blip r:embed="rId9"/>
          <a:stretch>
            <a:fillRect/>
          </a:stretch>
        </p:blipFill>
        <p:spPr>
          <a:xfrm>
            <a:off x="5986463" y="1724025"/>
            <a:ext cx="5949950" cy="4987925"/>
          </a:xfrm>
          <a:prstGeom prst="rect">
            <a:avLst/>
          </a:prstGeom>
          <a:noFill/>
          <a:ln w="9525">
            <a:noFill/>
          </a:ln>
        </p:spPr>
      </p:pic>
      <p:pic>
        <p:nvPicPr>
          <p:cNvPr id="18440" name="图片 1"/>
          <p:cNvPicPr>
            <a:picLocks noChangeAspect="1"/>
          </p:cNvPicPr>
          <p:nvPr>
            <p:custDataLst>
              <p:tags r:id="rId10"/>
            </p:custDataLst>
          </p:nvPr>
        </p:nvPicPr>
        <p:blipFill>
          <a:blip r:embed="rId11"/>
          <a:stretch>
            <a:fillRect/>
          </a:stretch>
        </p:blipFill>
        <p:spPr>
          <a:xfrm>
            <a:off x="10969625" y="1963738"/>
            <a:ext cx="1012825" cy="1003300"/>
          </a:xfrm>
          <a:prstGeom prst="rect">
            <a:avLst/>
          </a:prstGeom>
          <a:noFill/>
          <a:ln w="9525">
            <a:noFill/>
          </a:ln>
        </p:spPr>
      </p:pic>
      <p:sp>
        <p:nvSpPr>
          <p:cNvPr id="2" name="标题 1"/>
          <p:cNvSpPr>
            <a:spLocks noGrp="1"/>
          </p:cNvSpPr>
          <p:nvPr>
            <p:ph type="ctrTitle" hasCustomPrompt="1"/>
          </p:nvPr>
        </p:nvSpPr>
        <p:spPr>
          <a:xfrm>
            <a:off x="297749" y="2418276"/>
            <a:ext cx="6267075" cy="1544385"/>
          </a:xfrm>
        </p:spPr>
        <p:txBody>
          <a:bodyPr lIns="90000" tIns="46800" rIns="90000" bIns="46800" anchor="b">
            <a:normAutofit/>
          </a:bodyPr>
          <a:lstStyle>
            <a:lvl1pPr algn="l">
              <a:defRPr sz="5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297750" y="4045199"/>
            <a:ext cx="6267076" cy="949494"/>
          </a:xfrm>
        </p:spPr>
        <p:txBody>
          <a:bodyPr lIns="90000" tIns="46800" rIns="90000" bIns="46800">
            <a:normAutofit/>
          </a:bodyPr>
          <a:lstStyle>
            <a:lvl1pPr marL="0" indent="0" algn="l">
              <a:buNone/>
              <a:defRPr sz="24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19459"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9460"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9461"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9462"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9463"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000" tIns="46800" rIns="90000" bIns="468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20483" name="图片 3"/>
          <p:cNvPicPr>
            <a:picLocks noChangeAspect="1"/>
          </p:cNvPicPr>
          <p:nvPr>
            <p:custDataLst>
              <p:tags r:id="rId2"/>
            </p:custDataLst>
          </p:nvPr>
        </p:nvPicPr>
        <p:blipFill>
          <a:blip r:embed="rId3"/>
          <a:stretch>
            <a:fillRect/>
          </a:stretch>
        </p:blipFill>
        <p:spPr>
          <a:xfrm rot="-868862" flipH="1">
            <a:off x="9334500" y="2427288"/>
            <a:ext cx="1066800" cy="1046162"/>
          </a:xfrm>
          <a:prstGeom prst="rect">
            <a:avLst/>
          </a:prstGeom>
          <a:noFill/>
          <a:ln w="9525">
            <a:noFill/>
          </a:ln>
        </p:spPr>
      </p:pic>
      <p:pic>
        <p:nvPicPr>
          <p:cNvPr id="20484" name="图片 3"/>
          <p:cNvPicPr>
            <a:picLocks noChangeAspect="1"/>
          </p:cNvPicPr>
          <p:nvPr>
            <p:custDataLst>
              <p:tags r:id="rId4"/>
            </p:custDataLst>
          </p:nvPr>
        </p:nvPicPr>
        <p:blipFill>
          <a:blip r:embed="rId3"/>
          <a:stretch>
            <a:fillRect/>
          </a:stretch>
        </p:blipFill>
        <p:spPr>
          <a:xfrm>
            <a:off x="2212975" y="2452688"/>
            <a:ext cx="950913" cy="933450"/>
          </a:xfrm>
          <a:prstGeom prst="rect">
            <a:avLst/>
          </a:prstGeom>
          <a:noFill/>
          <a:ln w="9525">
            <a:noFill/>
          </a:ln>
        </p:spPr>
      </p:pic>
      <p:pic>
        <p:nvPicPr>
          <p:cNvPr id="20485" name="图片 8"/>
          <p:cNvPicPr>
            <a:picLocks noChangeAspect="1"/>
          </p:cNvPicPr>
          <p:nvPr>
            <p:custDataLst>
              <p:tags r:id="rId5"/>
            </p:custDataLst>
          </p:nvPr>
        </p:nvPicPr>
        <p:blipFill>
          <a:blip r:embed="rId6"/>
          <a:stretch>
            <a:fillRect/>
          </a:stretch>
        </p:blipFill>
        <p:spPr>
          <a:xfrm>
            <a:off x="4859338" y="-30162"/>
            <a:ext cx="1836737" cy="2236787"/>
          </a:xfrm>
          <a:prstGeom prst="rect">
            <a:avLst/>
          </a:prstGeom>
          <a:noFill/>
          <a:ln w="9525">
            <a:noFill/>
          </a:ln>
        </p:spPr>
      </p:pic>
      <p:pic>
        <p:nvPicPr>
          <p:cNvPr id="20486" name="图片 9"/>
          <p:cNvPicPr>
            <a:picLocks noChangeAspect="1"/>
          </p:cNvPicPr>
          <p:nvPr>
            <p:custDataLst>
              <p:tags r:id="rId7"/>
            </p:custDataLst>
          </p:nvPr>
        </p:nvPicPr>
        <p:blipFill>
          <a:blip r:embed="rId8"/>
          <a:stretch>
            <a:fillRect/>
          </a:stretch>
        </p:blipFill>
        <p:spPr>
          <a:xfrm>
            <a:off x="5068888" y="4519613"/>
            <a:ext cx="2060575" cy="2325687"/>
          </a:xfrm>
          <a:prstGeom prst="rect">
            <a:avLst/>
          </a:prstGeom>
          <a:noFill/>
          <a:ln w="9525">
            <a:noFill/>
          </a:ln>
        </p:spPr>
      </p:pic>
      <p:sp>
        <p:nvSpPr>
          <p:cNvPr id="2" name="标题 1"/>
          <p:cNvSpPr>
            <a:spLocks noGrp="1"/>
          </p:cNvSpPr>
          <p:nvPr>
            <p:ph type="title" hasCustomPrompt="1"/>
          </p:nvPr>
        </p:nvSpPr>
        <p:spPr>
          <a:xfrm>
            <a:off x="3260693" y="2167556"/>
            <a:ext cx="6000814" cy="1087284"/>
          </a:xfrm>
        </p:spPr>
        <p:txBody>
          <a:bodyPr lIns="90000" tIns="46800" rIns="90000" bIns="46800" anchor="b">
            <a:normAutofit/>
          </a:bodyPr>
          <a:lstStyle>
            <a:lvl1pPr algn="ctr">
              <a:defRPr sz="4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3260693" y="3340566"/>
            <a:ext cx="6000814" cy="1006960"/>
          </a:xfrm>
        </p:spPr>
        <p:txBody>
          <a:bodyPr lIns="90000" tIns="46800" rIns="90000" bIns="46800">
            <a:normAutofit/>
          </a:bodyPr>
          <a:lstStyle>
            <a:lvl1pPr marL="0" indent="0" algn="ctr">
              <a:buNone/>
              <a:defRPr sz="18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9"/>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0"/>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1"/>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21507"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1508"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1509"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1510"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1511"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60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60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60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22531" name="图片 9"/>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2532" name="图片 10"/>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2533" name="图片 11"/>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2534" name="图片 12"/>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2535" name="图片 13"/>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23555"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3556"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23557"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24579" name="图片 7"/>
          <p:cNvPicPr>
            <a:picLocks noChangeAspect="1"/>
          </p:cNvPicPr>
          <p:nvPr userDrawn="1">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4580" name="图片 8"/>
          <p:cNvPicPr>
            <a:picLocks noChangeAspect="1"/>
          </p:cNvPicPr>
          <p:nvPr userDrawn="1">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4581" name="图片 9"/>
          <p:cNvPicPr>
            <a:picLocks noChangeAspect="1"/>
          </p:cNvPicPr>
          <p:nvPr userDrawn="1">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4582" name="图片 10"/>
          <p:cNvPicPr>
            <a:picLocks noChangeAspect="1"/>
          </p:cNvPicPr>
          <p:nvPr userDrawn="1">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4583" name="图片 11"/>
          <p:cNvPicPr>
            <a:picLocks noChangeAspect="1"/>
          </p:cNvPicPr>
          <p:nvPr userDrawn="1">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5" name="标题 4"/>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7171"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7172"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7173"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7174"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7175"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000" tIns="46800" rIns="90000" bIns="468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25603"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5604"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5605"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5606"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5607"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lvl1pPr>
              <a:lnSpc>
                <a:spcPct val="120000"/>
              </a:lnSpc>
              <a:defRPr/>
            </a:lvl1pPr>
          </a:lstStyle>
          <a:p>
            <a:pPr fontAlgn="base"/>
            <a:endParaRPr lang="zh-CN" altLang="en-US" strike="noStrike" noProof="1" dirty="0"/>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pic>
        <p:nvPicPr>
          <p:cNvPr id="26627"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6628"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6629"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6630"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6631"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pic>
        <p:nvPicPr>
          <p:cNvPr id="27651"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27652"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27653"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27654"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27655"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defRPr>
            </a:lvl1pPr>
            <a:lvl2pPr>
              <a:defRPr>
                <a:solidFill>
                  <a:schemeClr val="tx1">
                    <a:lumMod val="85000"/>
                    <a:lumOff val="15000"/>
                  </a:schemeClr>
                </a:solidFill>
                <a:latin typeface="微软雅黑" panose="020B0503020204020204" pitchFamily="34" charset="-122"/>
                <a:ea typeface="微软雅黑" panose="020B0503020204020204" pitchFamily="34" charset="-122"/>
              </a:defRPr>
            </a:lvl2pPr>
            <a:lvl3pPr>
              <a:defRPr>
                <a:solidFill>
                  <a:schemeClr val="tx1">
                    <a:lumMod val="85000"/>
                    <a:lumOff val="15000"/>
                  </a:schemeClr>
                </a:solidFill>
                <a:latin typeface="微软雅黑" panose="020B0503020204020204" pitchFamily="34" charset="-122"/>
                <a:ea typeface="微软雅黑" panose="020B0503020204020204" pitchFamily="34" charset="-122"/>
              </a:defRPr>
            </a:lvl3pPr>
            <a:lvl4pPr>
              <a:defRPr>
                <a:solidFill>
                  <a:schemeClr val="tx1">
                    <a:lumMod val="85000"/>
                    <a:lumOff val="15000"/>
                  </a:schemeClr>
                </a:solidFill>
                <a:latin typeface="微软雅黑" panose="020B0503020204020204" pitchFamily="34" charset="-122"/>
                <a:ea typeface="微软雅黑" panose="020B0503020204020204" pitchFamily="34" charset="-122"/>
              </a:defRPr>
            </a:lvl4pPr>
            <a:lvl5pPr>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pic>
        <p:nvPicPr>
          <p:cNvPr id="28675" name="图片 5"/>
          <p:cNvPicPr>
            <a:picLocks noChangeAspect="1"/>
          </p:cNvPicPr>
          <p:nvPr>
            <p:custDataLst>
              <p:tags r:id="rId2"/>
            </p:custDataLst>
          </p:nvPr>
        </p:nvPicPr>
        <p:blipFill>
          <a:blip r:embed="rId3"/>
          <a:stretch>
            <a:fillRect/>
          </a:stretch>
        </p:blipFill>
        <p:spPr>
          <a:xfrm>
            <a:off x="2868613" y="3490913"/>
            <a:ext cx="2543175" cy="3108325"/>
          </a:xfrm>
          <a:prstGeom prst="rect">
            <a:avLst/>
          </a:prstGeom>
          <a:noFill/>
          <a:ln w="9525">
            <a:noFill/>
          </a:ln>
        </p:spPr>
      </p:pic>
      <p:pic>
        <p:nvPicPr>
          <p:cNvPr id="28676" name="图片 6"/>
          <p:cNvPicPr>
            <a:picLocks noChangeAspect="1"/>
          </p:cNvPicPr>
          <p:nvPr>
            <p:custDataLst>
              <p:tags r:id="rId4"/>
            </p:custDataLst>
          </p:nvPr>
        </p:nvPicPr>
        <p:blipFill>
          <a:blip r:embed="rId5"/>
          <a:stretch>
            <a:fillRect/>
          </a:stretch>
        </p:blipFill>
        <p:spPr>
          <a:xfrm>
            <a:off x="6350" y="1612900"/>
            <a:ext cx="3257550" cy="5243513"/>
          </a:xfrm>
          <a:prstGeom prst="rect">
            <a:avLst/>
          </a:prstGeom>
          <a:noFill/>
          <a:ln w="9525">
            <a:noFill/>
          </a:ln>
        </p:spPr>
      </p:pic>
      <p:pic>
        <p:nvPicPr>
          <p:cNvPr id="28677" name="图片 6"/>
          <p:cNvPicPr>
            <a:picLocks noChangeAspect="1"/>
          </p:cNvPicPr>
          <p:nvPr>
            <p:custDataLst>
              <p:tags r:id="rId6"/>
            </p:custDataLst>
          </p:nvPr>
        </p:nvPicPr>
        <p:blipFill>
          <a:blip r:embed="rId7"/>
          <a:stretch>
            <a:fillRect/>
          </a:stretch>
        </p:blipFill>
        <p:spPr>
          <a:xfrm rot="-4269324">
            <a:off x="3570288" y="5589588"/>
            <a:ext cx="568325" cy="542925"/>
          </a:xfrm>
          <a:prstGeom prst="rect">
            <a:avLst/>
          </a:prstGeom>
          <a:noFill/>
          <a:ln w="9525">
            <a:noFill/>
          </a:ln>
        </p:spPr>
      </p:pic>
      <p:pic>
        <p:nvPicPr>
          <p:cNvPr id="28678" name="图片 5"/>
          <p:cNvPicPr>
            <a:picLocks noChangeAspect="1"/>
          </p:cNvPicPr>
          <p:nvPr>
            <p:custDataLst>
              <p:tags r:id="rId8"/>
            </p:custDataLst>
          </p:nvPr>
        </p:nvPicPr>
        <p:blipFill>
          <a:blip r:embed="rId7"/>
          <a:stretch>
            <a:fillRect/>
          </a:stretch>
        </p:blipFill>
        <p:spPr>
          <a:xfrm rot="-1176787">
            <a:off x="1217613" y="5848350"/>
            <a:ext cx="563562" cy="536575"/>
          </a:xfrm>
          <a:prstGeom prst="rect">
            <a:avLst/>
          </a:prstGeom>
          <a:noFill/>
          <a:ln w="9525">
            <a:noFill/>
          </a:ln>
        </p:spPr>
      </p:pic>
      <p:pic>
        <p:nvPicPr>
          <p:cNvPr id="28679" name="图片 9"/>
          <p:cNvPicPr>
            <a:picLocks noChangeAspect="1"/>
          </p:cNvPicPr>
          <p:nvPr>
            <p:custDataLst>
              <p:tags r:id="rId9"/>
            </p:custDataLst>
          </p:nvPr>
        </p:nvPicPr>
        <p:blipFill>
          <a:blip r:embed="rId10"/>
          <a:stretch>
            <a:fillRect/>
          </a:stretch>
        </p:blipFill>
        <p:spPr>
          <a:xfrm>
            <a:off x="4964113" y="4621213"/>
            <a:ext cx="1830387" cy="2236787"/>
          </a:xfrm>
          <a:prstGeom prst="rect">
            <a:avLst/>
          </a:prstGeom>
          <a:noFill/>
          <a:ln w="9525">
            <a:noFill/>
          </a:ln>
        </p:spPr>
      </p:pic>
      <p:pic>
        <p:nvPicPr>
          <p:cNvPr id="28680" name="图片 10"/>
          <p:cNvPicPr>
            <a:picLocks noChangeAspect="1"/>
          </p:cNvPicPr>
          <p:nvPr>
            <p:custDataLst>
              <p:tags r:id="rId11"/>
            </p:custDataLst>
          </p:nvPr>
        </p:nvPicPr>
        <p:blipFill>
          <a:blip r:embed="rId12"/>
          <a:stretch>
            <a:fillRect/>
          </a:stretch>
        </p:blipFill>
        <p:spPr>
          <a:xfrm>
            <a:off x="3616325" y="369888"/>
            <a:ext cx="2659063" cy="3116262"/>
          </a:xfrm>
          <a:prstGeom prst="rect">
            <a:avLst/>
          </a:prstGeom>
          <a:noFill/>
          <a:ln w="9525">
            <a:noFill/>
          </a:ln>
        </p:spPr>
      </p:pic>
      <p:pic>
        <p:nvPicPr>
          <p:cNvPr id="28681" name="图片 3"/>
          <p:cNvPicPr>
            <a:picLocks noChangeAspect="1"/>
          </p:cNvPicPr>
          <p:nvPr>
            <p:custDataLst>
              <p:tags r:id="rId13"/>
            </p:custDataLst>
          </p:nvPr>
        </p:nvPicPr>
        <p:blipFill>
          <a:blip r:embed="rId14"/>
          <a:stretch>
            <a:fillRect/>
          </a:stretch>
        </p:blipFill>
        <p:spPr>
          <a:xfrm rot="-868862" flipH="1">
            <a:off x="10272713" y="1108075"/>
            <a:ext cx="1066800" cy="1046163"/>
          </a:xfrm>
          <a:prstGeom prst="rect">
            <a:avLst/>
          </a:prstGeom>
          <a:noFill/>
          <a:ln w="9525">
            <a:noFill/>
          </a:ln>
        </p:spPr>
      </p:pic>
      <p:pic>
        <p:nvPicPr>
          <p:cNvPr id="28682" name="图片 4"/>
          <p:cNvPicPr>
            <a:picLocks noChangeAspect="1"/>
          </p:cNvPicPr>
          <p:nvPr>
            <p:custDataLst>
              <p:tags r:id="rId15"/>
            </p:custDataLst>
          </p:nvPr>
        </p:nvPicPr>
        <p:blipFill>
          <a:blip r:embed="rId7"/>
          <a:stretch>
            <a:fillRect/>
          </a:stretch>
        </p:blipFill>
        <p:spPr>
          <a:xfrm>
            <a:off x="8472488" y="5543550"/>
            <a:ext cx="558800" cy="533400"/>
          </a:xfrm>
          <a:prstGeom prst="rect">
            <a:avLst/>
          </a:prstGeom>
          <a:noFill/>
          <a:ln w="9525">
            <a:noFill/>
          </a:ln>
        </p:spPr>
      </p:pic>
      <p:pic>
        <p:nvPicPr>
          <p:cNvPr id="28683" name="图片 3"/>
          <p:cNvPicPr>
            <a:picLocks noChangeAspect="1"/>
          </p:cNvPicPr>
          <p:nvPr>
            <p:custDataLst>
              <p:tags r:id="rId16"/>
            </p:custDataLst>
          </p:nvPr>
        </p:nvPicPr>
        <p:blipFill>
          <a:blip r:embed="rId14"/>
          <a:stretch>
            <a:fillRect/>
          </a:stretch>
        </p:blipFill>
        <p:spPr>
          <a:xfrm>
            <a:off x="2420938" y="1196975"/>
            <a:ext cx="950912" cy="933450"/>
          </a:xfrm>
          <a:prstGeom prst="rect">
            <a:avLst/>
          </a:prstGeom>
          <a:noFill/>
          <a:ln w="9525">
            <a:noFill/>
          </a:ln>
        </p:spPr>
      </p:pic>
      <p:sp>
        <p:nvSpPr>
          <p:cNvPr id="2" name="标题 1"/>
          <p:cNvSpPr>
            <a:spLocks noGrp="1"/>
          </p:cNvSpPr>
          <p:nvPr>
            <p:ph type="title" hasCustomPrompt="1"/>
          </p:nvPr>
        </p:nvSpPr>
        <p:spPr>
          <a:xfrm>
            <a:off x="6393201" y="2148532"/>
            <a:ext cx="5601600" cy="1544400"/>
          </a:xfrm>
        </p:spPr>
        <p:txBody>
          <a:bodyPr lIns="90000" tIns="46800" rIns="90000" bIns="46800" anchor="b"/>
          <a:lstStyle>
            <a:lvl1pPr algn="r">
              <a:defRPr sz="72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16" name="副标题 2"/>
          <p:cNvSpPr>
            <a:spLocks noGrp="1"/>
          </p:cNvSpPr>
          <p:nvPr>
            <p:ph type="subTitle" idx="1" hasCustomPrompt="1"/>
          </p:nvPr>
        </p:nvSpPr>
        <p:spPr>
          <a:xfrm>
            <a:off x="6393200" y="3788152"/>
            <a:ext cx="5606253" cy="949494"/>
          </a:xfrm>
        </p:spPr>
        <p:txBody>
          <a:bodyPr lIns="90000" tIns="46800" rIns="90000" bIns="46800">
            <a:normAutofit/>
          </a:bodyPr>
          <a:lstStyle>
            <a:lvl1pPr marL="0" indent="0" algn="r">
              <a:buNone/>
              <a:defRPr sz="36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3" name="日期占位符 2"/>
          <p:cNvSpPr>
            <a:spLocks noGrp="1"/>
          </p:cNvSpPr>
          <p:nvPr>
            <p:ph type="dt" sz="half" idx="10"/>
            <p:custDataLst>
              <p:tags r:id="rId17"/>
            </p:custDataLst>
          </p:nvPr>
        </p:nvSpPr>
        <p:spPr>
          <a:xfrm>
            <a:off x="723900" y="6356350"/>
            <a:ext cx="2743200" cy="365125"/>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8"/>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9"/>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800" strike="noStrike" noProof="1"/>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ctrTitle" hasCustomPrompt="1"/>
          </p:nvPr>
        </p:nvSpPr>
        <p:spPr>
          <a:xfrm>
            <a:off x="669882" y="2588281"/>
            <a:ext cx="10852237" cy="899167"/>
          </a:xfrm>
        </p:spPr>
        <p:txBody>
          <a:bodyPr lIns="101600" tIns="38100" rIns="25400" bIns="38100" anchor="t" anchorCtr="0">
            <a:noAutofit/>
          </a:bodyPr>
          <a:lstStyle>
            <a:lvl1pPr algn="ctr">
              <a:defRPr sz="5400" spc="600"/>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17" name="页脚占位符 16"/>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8"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10"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8195" name="图片 3"/>
          <p:cNvPicPr>
            <a:picLocks noChangeAspect="1"/>
          </p:cNvPicPr>
          <p:nvPr>
            <p:custDataLst>
              <p:tags r:id="rId2"/>
            </p:custDataLst>
          </p:nvPr>
        </p:nvPicPr>
        <p:blipFill>
          <a:blip r:embed="rId3"/>
          <a:stretch>
            <a:fillRect/>
          </a:stretch>
        </p:blipFill>
        <p:spPr>
          <a:xfrm rot="-868862" flipH="1">
            <a:off x="9334500" y="2427288"/>
            <a:ext cx="1066800" cy="1046162"/>
          </a:xfrm>
          <a:prstGeom prst="rect">
            <a:avLst/>
          </a:prstGeom>
          <a:noFill/>
          <a:ln w="9525">
            <a:noFill/>
          </a:ln>
        </p:spPr>
      </p:pic>
      <p:pic>
        <p:nvPicPr>
          <p:cNvPr id="8196" name="图片 3"/>
          <p:cNvPicPr>
            <a:picLocks noChangeAspect="1"/>
          </p:cNvPicPr>
          <p:nvPr>
            <p:custDataLst>
              <p:tags r:id="rId4"/>
            </p:custDataLst>
          </p:nvPr>
        </p:nvPicPr>
        <p:blipFill>
          <a:blip r:embed="rId3"/>
          <a:stretch>
            <a:fillRect/>
          </a:stretch>
        </p:blipFill>
        <p:spPr>
          <a:xfrm>
            <a:off x="2212975" y="2452688"/>
            <a:ext cx="950913" cy="933450"/>
          </a:xfrm>
          <a:prstGeom prst="rect">
            <a:avLst/>
          </a:prstGeom>
          <a:noFill/>
          <a:ln w="9525">
            <a:noFill/>
          </a:ln>
        </p:spPr>
      </p:pic>
      <p:pic>
        <p:nvPicPr>
          <p:cNvPr id="8197" name="图片 8"/>
          <p:cNvPicPr>
            <a:picLocks noChangeAspect="1"/>
          </p:cNvPicPr>
          <p:nvPr>
            <p:custDataLst>
              <p:tags r:id="rId5"/>
            </p:custDataLst>
          </p:nvPr>
        </p:nvPicPr>
        <p:blipFill>
          <a:blip r:embed="rId6"/>
          <a:stretch>
            <a:fillRect/>
          </a:stretch>
        </p:blipFill>
        <p:spPr>
          <a:xfrm>
            <a:off x="4859338" y="-30162"/>
            <a:ext cx="1836737" cy="2236787"/>
          </a:xfrm>
          <a:prstGeom prst="rect">
            <a:avLst/>
          </a:prstGeom>
          <a:noFill/>
          <a:ln w="9525">
            <a:noFill/>
          </a:ln>
        </p:spPr>
      </p:pic>
      <p:pic>
        <p:nvPicPr>
          <p:cNvPr id="8198" name="图片 9"/>
          <p:cNvPicPr>
            <a:picLocks noChangeAspect="1"/>
          </p:cNvPicPr>
          <p:nvPr>
            <p:custDataLst>
              <p:tags r:id="rId7"/>
            </p:custDataLst>
          </p:nvPr>
        </p:nvPicPr>
        <p:blipFill>
          <a:blip r:embed="rId8"/>
          <a:stretch>
            <a:fillRect/>
          </a:stretch>
        </p:blipFill>
        <p:spPr>
          <a:xfrm>
            <a:off x="5068888" y="4519613"/>
            <a:ext cx="2060575" cy="2325687"/>
          </a:xfrm>
          <a:prstGeom prst="rect">
            <a:avLst/>
          </a:prstGeom>
          <a:noFill/>
          <a:ln w="9525">
            <a:noFill/>
          </a:ln>
        </p:spPr>
      </p:pic>
      <p:sp>
        <p:nvSpPr>
          <p:cNvPr id="2" name="标题 1"/>
          <p:cNvSpPr>
            <a:spLocks noGrp="1"/>
          </p:cNvSpPr>
          <p:nvPr>
            <p:ph type="title" hasCustomPrompt="1"/>
          </p:nvPr>
        </p:nvSpPr>
        <p:spPr>
          <a:xfrm>
            <a:off x="3260693" y="2167556"/>
            <a:ext cx="6000814" cy="1087284"/>
          </a:xfrm>
        </p:spPr>
        <p:txBody>
          <a:bodyPr lIns="90000" tIns="46800" rIns="90000" bIns="46800" anchor="b">
            <a:normAutofit/>
          </a:bodyPr>
          <a:lstStyle>
            <a:lvl1pPr algn="ctr">
              <a:defRPr sz="4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3260693" y="3340566"/>
            <a:ext cx="6000814" cy="1006960"/>
          </a:xfrm>
        </p:spPr>
        <p:txBody>
          <a:bodyPr lIns="90000" tIns="46800" rIns="90000" bIns="46800">
            <a:normAutofit/>
          </a:bodyPr>
          <a:lstStyle>
            <a:lvl1pPr marL="0" indent="0" algn="ctr">
              <a:buNone/>
              <a:defRPr sz="18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9"/>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0"/>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1"/>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6"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5"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日期占位符 1"/>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sp>
        <p:nvSpPr>
          <p:cNvPr id="8"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2"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7" name="内容占位符 6"/>
          <p:cNvSpPr>
            <a:spLocks noGrp="1"/>
          </p:cNvSpPr>
          <p:nvPr>
            <p:ph sz="quarter" idx="13"/>
          </p:nvPr>
        </p:nvSpPr>
        <p:spPr>
          <a:xfrm>
            <a:off x="669930" y="952508"/>
            <a:ext cx="10852237" cy="5388907"/>
          </a:xfr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KSO_TEMPLATE" hidden="1"/>
          <p:cNvSpPr/>
          <p:nvPr>
            <p:custDataLst>
              <p:tags r:id="rId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
        <p:nvSpPr>
          <p:cNvPr id="2" name="标题 1"/>
          <p:cNvSpPr>
            <a:spLocks noGrp="1"/>
          </p:cNvSpPr>
          <p:nvPr>
            <p:ph type="title" hasCustomPrompt="1"/>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单击此处编辑标题</a:t>
            </a:r>
            <a:endParaRPr strike="noStrike" noProof="1">
              <a:sym typeface="+mn-ea"/>
            </a:endParaRPr>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41987" name="图片 5"/>
          <p:cNvPicPr>
            <a:picLocks noChangeAspect="1"/>
          </p:cNvPicPr>
          <p:nvPr>
            <p:custDataLst>
              <p:tags r:id="rId2"/>
            </p:custDataLst>
          </p:nvPr>
        </p:nvPicPr>
        <p:blipFill>
          <a:blip r:embed="rId3"/>
          <a:stretch>
            <a:fillRect/>
          </a:stretch>
        </p:blipFill>
        <p:spPr>
          <a:xfrm rot="-1679587">
            <a:off x="1331913" y="5761038"/>
            <a:ext cx="709612" cy="676275"/>
          </a:xfrm>
          <a:prstGeom prst="rect">
            <a:avLst/>
          </a:prstGeom>
          <a:noFill/>
          <a:ln w="9525">
            <a:noFill/>
          </a:ln>
        </p:spPr>
      </p:pic>
      <p:pic>
        <p:nvPicPr>
          <p:cNvPr id="41988" name="图片 6"/>
          <p:cNvPicPr>
            <a:picLocks noChangeAspect="1"/>
          </p:cNvPicPr>
          <p:nvPr>
            <p:custDataLst>
              <p:tags r:id="rId4"/>
            </p:custDataLst>
          </p:nvPr>
        </p:nvPicPr>
        <p:blipFill>
          <a:blip r:embed="rId3"/>
          <a:stretch>
            <a:fillRect/>
          </a:stretch>
        </p:blipFill>
        <p:spPr>
          <a:xfrm rot="-4269324">
            <a:off x="3751263" y="5589588"/>
            <a:ext cx="568325" cy="542925"/>
          </a:xfrm>
          <a:prstGeom prst="rect">
            <a:avLst/>
          </a:prstGeom>
          <a:noFill/>
          <a:ln w="9525">
            <a:noFill/>
          </a:ln>
        </p:spPr>
      </p:pic>
      <p:pic>
        <p:nvPicPr>
          <p:cNvPr id="41989" name="图片 4"/>
          <p:cNvPicPr>
            <a:picLocks noChangeAspect="1"/>
          </p:cNvPicPr>
          <p:nvPr>
            <p:custDataLst>
              <p:tags r:id="rId5"/>
            </p:custDataLst>
          </p:nvPr>
        </p:nvPicPr>
        <p:blipFill>
          <a:blip r:embed="rId3"/>
          <a:stretch>
            <a:fillRect/>
          </a:stretch>
        </p:blipFill>
        <p:spPr>
          <a:xfrm>
            <a:off x="609600" y="693738"/>
            <a:ext cx="560388" cy="534987"/>
          </a:xfrm>
          <a:prstGeom prst="rect">
            <a:avLst/>
          </a:prstGeom>
          <a:noFill/>
          <a:ln w="9525">
            <a:noFill/>
          </a:ln>
        </p:spPr>
      </p:pic>
      <p:pic>
        <p:nvPicPr>
          <p:cNvPr id="41990" name="图片 3"/>
          <p:cNvPicPr>
            <a:picLocks noChangeAspect="1"/>
          </p:cNvPicPr>
          <p:nvPr>
            <p:custDataLst>
              <p:tags r:id="rId6"/>
            </p:custDataLst>
          </p:nvPr>
        </p:nvPicPr>
        <p:blipFill>
          <a:blip r:embed="rId7"/>
          <a:stretch>
            <a:fillRect/>
          </a:stretch>
        </p:blipFill>
        <p:spPr>
          <a:xfrm>
            <a:off x="2606675" y="1195388"/>
            <a:ext cx="950913" cy="933450"/>
          </a:xfrm>
          <a:prstGeom prst="rect">
            <a:avLst/>
          </a:prstGeom>
          <a:noFill/>
          <a:ln w="9525">
            <a:noFill/>
          </a:ln>
        </p:spPr>
      </p:pic>
      <p:pic>
        <p:nvPicPr>
          <p:cNvPr id="41991" name="图片 2"/>
          <p:cNvPicPr>
            <a:picLocks noChangeAspect="1"/>
          </p:cNvPicPr>
          <p:nvPr>
            <p:custDataLst>
              <p:tags r:id="rId8"/>
            </p:custDataLst>
          </p:nvPr>
        </p:nvPicPr>
        <p:blipFill>
          <a:blip r:embed="rId9"/>
          <a:stretch>
            <a:fillRect/>
          </a:stretch>
        </p:blipFill>
        <p:spPr>
          <a:xfrm>
            <a:off x="5986463" y="1724025"/>
            <a:ext cx="5949950" cy="4987925"/>
          </a:xfrm>
          <a:prstGeom prst="rect">
            <a:avLst/>
          </a:prstGeom>
          <a:noFill/>
          <a:ln w="9525">
            <a:noFill/>
          </a:ln>
        </p:spPr>
      </p:pic>
      <p:pic>
        <p:nvPicPr>
          <p:cNvPr id="41992" name="图片 1"/>
          <p:cNvPicPr>
            <a:picLocks noChangeAspect="1"/>
          </p:cNvPicPr>
          <p:nvPr>
            <p:custDataLst>
              <p:tags r:id="rId10"/>
            </p:custDataLst>
          </p:nvPr>
        </p:nvPicPr>
        <p:blipFill>
          <a:blip r:embed="rId11"/>
          <a:stretch>
            <a:fillRect/>
          </a:stretch>
        </p:blipFill>
        <p:spPr>
          <a:xfrm>
            <a:off x="10969625" y="1963738"/>
            <a:ext cx="1012825" cy="1003300"/>
          </a:xfrm>
          <a:prstGeom prst="rect">
            <a:avLst/>
          </a:prstGeom>
          <a:noFill/>
          <a:ln w="9525">
            <a:noFill/>
          </a:ln>
        </p:spPr>
      </p:pic>
      <p:sp>
        <p:nvSpPr>
          <p:cNvPr id="2" name="标题 1"/>
          <p:cNvSpPr>
            <a:spLocks noGrp="1"/>
          </p:cNvSpPr>
          <p:nvPr>
            <p:ph type="ctrTitle" hasCustomPrompt="1"/>
          </p:nvPr>
        </p:nvSpPr>
        <p:spPr>
          <a:xfrm>
            <a:off x="297749" y="2418276"/>
            <a:ext cx="6267075" cy="1544385"/>
          </a:xfrm>
        </p:spPr>
        <p:txBody>
          <a:bodyPr lIns="90000" tIns="46800" rIns="90000" bIns="46800" anchor="b">
            <a:normAutofit/>
          </a:bodyPr>
          <a:lstStyle>
            <a:lvl1pPr algn="l">
              <a:defRPr sz="5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297750" y="4045199"/>
            <a:ext cx="6267076" cy="949494"/>
          </a:xfrm>
        </p:spPr>
        <p:txBody>
          <a:bodyPr lIns="90000" tIns="46800" rIns="90000" bIns="46800">
            <a:normAutofit/>
          </a:bodyPr>
          <a:lstStyle>
            <a:lvl1pPr marL="0" indent="0" algn="l">
              <a:buNone/>
              <a:defRPr sz="24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43011"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3012"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43013"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43014"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43015"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000" tIns="46800" rIns="90000" bIns="468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pic>
        <p:nvPicPr>
          <p:cNvPr id="44035" name="图片 3"/>
          <p:cNvPicPr>
            <a:picLocks noChangeAspect="1"/>
          </p:cNvPicPr>
          <p:nvPr>
            <p:custDataLst>
              <p:tags r:id="rId2"/>
            </p:custDataLst>
          </p:nvPr>
        </p:nvPicPr>
        <p:blipFill>
          <a:blip r:embed="rId3"/>
          <a:stretch>
            <a:fillRect/>
          </a:stretch>
        </p:blipFill>
        <p:spPr>
          <a:xfrm rot="-868862" flipH="1">
            <a:off x="9334500" y="2427288"/>
            <a:ext cx="1066800" cy="1046162"/>
          </a:xfrm>
          <a:prstGeom prst="rect">
            <a:avLst/>
          </a:prstGeom>
          <a:noFill/>
          <a:ln w="9525">
            <a:noFill/>
          </a:ln>
        </p:spPr>
      </p:pic>
      <p:pic>
        <p:nvPicPr>
          <p:cNvPr id="44036" name="图片 3"/>
          <p:cNvPicPr>
            <a:picLocks noChangeAspect="1"/>
          </p:cNvPicPr>
          <p:nvPr>
            <p:custDataLst>
              <p:tags r:id="rId4"/>
            </p:custDataLst>
          </p:nvPr>
        </p:nvPicPr>
        <p:blipFill>
          <a:blip r:embed="rId3"/>
          <a:stretch>
            <a:fillRect/>
          </a:stretch>
        </p:blipFill>
        <p:spPr>
          <a:xfrm>
            <a:off x="2212975" y="2452688"/>
            <a:ext cx="950913" cy="933450"/>
          </a:xfrm>
          <a:prstGeom prst="rect">
            <a:avLst/>
          </a:prstGeom>
          <a:noFill/>
          <a:ln w="9525">
            <a:noFill/>
          </a:ln>
        </p:spPr>
      </p:pic>
      <p:pic>
        <p:nvPicPr>
          <p:cNvPr id="44037" name="图片 8"/>
          <p:cNvPicPr>
            <a:picLocks noChangeAspect="1"/>
          </p:cNvPicPr>
          <p:nvPr>
            <p:custDataLst>
              <p:tags r:id="rId5"/>
            </p:custDataLst>
          </p:nvPr>
        </p:nvPicPr>
        <p:blipFill>
          <a:blip r:embed="rId6"/>
          <a:stretch>
            <a:fillRect/>
          </a:stretch>
        </p:blipFill>
        <p:spPr>
          <a:xfrm>
            <a:off x="4859338" y="-30162"/>
            <a:ext cx="1836737" cy="2236787"/>
          </a:xfrm>
          <a:prstGeom prst="rect">
            <a:avLst/>
          </a:prstGeom>
          <a:noFill/>
          <a:ln w="9525">
            <a:noFill/>
          </a:ln>
        </p:spPr>
      </p:pic>
      <p:pic>
        <p:nvPicPr>
          <p:cNvPr id="44038" name="图片 9"/>
          <p:cNvPicPr>
            <a:picLocks noChangeAspect="1"/>
          </p:cNvPicPr>
          <p:nvPr>
            <p:custDataLst>
              <p:tags r:id="rId7"/>
            </p:custDataLst>
          </p:nvPr>
        </p:nvPicPr>
        <p:blipFill>
          <a:blip r:embed="rId8"/>
          <a:stretch>
            <a:fillRect/>
          </a:stretch>
        </p:blipFill>
        <p:spPr>
          <a:xfrm>
            <a:off x="5068888" y="4519613"/>
            <a:ext cx="2060575" cy="2325687"/>
          </a:xfrm>
          <a:prstGeom prst="rect">
            <a:avLst/>
          </a:prstGeom>
          <a:noFill/>
          <a:ln w="9525">
            <a:noFill/>
          </a:ln>
        </p:spPr>
      </p:pic>
      <p:sp>
        <p:nvSpPr>
          <p:cNvPr id="2" name="标题 1"/>
          <p:cNvSpPr>
            <a:spLocks noGrp="1"/>
          </p:cNvSpPr>
          <p:nvPr>
            <p:ph type="title" hasCustomPrompt="1"/>
          </p:nvPr>
        </p:nvSpPr>
        <p:spPr>
          <a:xfrm>
            <a:off x="3260693" y="2167556"/>
            <a:ext cx="6000814" cy="1087284"/>
          </a:xfrm>
        </p:spPr>
        <p:txBody>
          <a:bodyPr lIns="90000" tIns="46800" rIns="90000" bIns="46800" anchor="b">
            <a:normAutofit/>
          </a:bodyPr>
          <a:lstStyle>
            <a:lvl1pPr algn="ctr">
              <a:defRPr sz="44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p:nvPr>
        </p:nvSpPr>
        <p:spPr>
          <a:xfrm>
            <a:off x="3260693" y="3340566"/>
            <a:ext cx="6000814" cy="1006960"/>
          </a:xfrm>
        </p:spPr>
        <p:txBody>
          <a:bodyPr lIns="90000" tIns="46800" rIns="90000" bIns="46800">
            <a:normAutofit/>
          </a:bodyPr>
          <a:lstStyle>
            <a:lvl1pPr marL="0" indent="0" algn="ctr">
              <a:buNone/>
              <a:defRPr sz="18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custDataLst>
              <p:tags r:id="rId9"/>
            </p:custDataLst>
          </p:nvPr>
        </p:nvSpPr>
        <p:spPr>
          <a:xfrm>
            <a:off x="879475" y="6350000"/>
            <a:ext cx="2700338" cy="315913"/>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0"/>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1"/>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45059"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5060"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45061"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45062"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45063"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60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60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60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9219"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9220"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9221"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9222"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9223"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60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60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60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60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46083" name="图片 9"/>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6084" name="图片 10"/>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46085" name="图片 11"/>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46086" name="图片 12"/>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46087" name="图片 13"/>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47107"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7108"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47109"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48131" name="图片 7"/>
          <p:cNvPicPr>
            <a:picLocks noChangeAspect="1"/>
          </p:cNvPicPr>
          <p:nvPr userDrawn="1">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8132" name="图片 8"/>
          <p:cNvPicPr>
            <a:picLocks noChangeAspect="1"/>
          </p:cNvPicPr>
          <p:nvPr userDrawn="1">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48133" name="图片 9"/>
          <p:cNvPicPr>
            <a:picLocks noChangeAspect="1"/>
          </p:cNvPicPr>
          <p:nvPr userDrawn="1">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48134" name="图片 10"/>
          <p:cNvPicPr>
            <a:picLocks noChangeAspect="1"/>
          </p:cNvPicPr>
          <p:nvPr userDrawn="1">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48135" name="图片 11"/>
          <p:cNvPicPr>
            <a:picLocks noChangeAspect="1"/>
          </p:cNvPicPr>
          <p:nvPr userDrawn="1">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5" name="标题 4"/>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49155"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49156"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49157"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49158"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49159"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lvl1pPr>
              <a:lnSpc>
                <a:spcPct val="120000"/>
              </a:lnSpc>
              <a:defRPr/>
            </a:lvl1pPr>
          </a:lstStyle>
          <a:p>
            <a:pPr fontAlgn="base"/>
            <a:endParaRPr lang="zh-CN" altLang="en-US" strike="noStrike" noProof="1" dirty="0"/>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pic>
        <p:nvPicPr>
          <p:cNvPr id="50179"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50180"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50181"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50182"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50183"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pic>
        <p:nvPicPr>
          <p:cNvPr id="51203"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51204"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51205"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51206"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51207"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lumMod val="85000"/>
                    <a:lumOff val="15000"/>
                  </a:schemeClr>
                </a:solidFill>
                <a:latin typeface="微软雅黑" panose="020B0503020204020204" pitchFamily="34" charset="-122"/>
                <a:ea typeface="微软雅黑" panose="020B0503020204020204" pitchFamily="34" charset="-122"/>
              </a:defRPr>
            </a:lvl1pPr>
            <a:lvl2pPr>
              <a:defRPr>
                <a:solidFill>
                  <a:schemeClr val="tx1">
                    <a:lumMod val="85000"/>
                    <a:lumOff val="15000"/>
                  </a:schemeClr>
                </a:solidFill>
                <a:latin typeface="微软雅黑" panose="020B0503020204020204" pitchFamily="34" charset="-122"/>
                <a:ea typeface="微软雅黑" panose="020B0503020204020204" pitchFamily="34" charset="-122"/>
              </a:defRPr>
            </a:lvl2pPr>
            <a:lvl3pPr>
              <a:defRPr>
                <a:solidFill>
                  <a:schemeClr val="tx1">
                    <a:lumMod val="85000"/>
                    <a:lumOff val="15000"/>
                  </a:schemeClr>
                </a:solidFill>
                <a:latin typeface="微软雅黑" panose="020B0503020204020204" pitchFamily="34" charset="-122"/>
                <a:ea typeface="微软雅黑" panose="020B0503020204020204" pitchFamily="34" charset="-122"/>
              </a:defRPr>
            </a:lvl3pPr>
            <a:lvl4pPr>
              <a:defRPr>
                <a:solidFill>
                  <a:schemeClr val="tx1">
                    <a:lumMod val="85000"/>
                    <a:lumOff val="15000"/>
                  </a:schemeClr>
                </a:solidFill>
                <a:latin typeface="微软雅黑" panose="020B0503020204020204" pitchFamily="34" charset="-122"/>
                <a:ea typeface="微软雅黑" panose="020B0503020204020204" pitchFamily="34" charset="-122"/>
              </a:defRPr>
            </a:lvl4pPr>
            <a:lvl5pPr>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pic>
        <p:nvPicPr>
          <p:cNvPr id="52227" name="图片 5"/>
          <p:cNvPicPr>
            <a:picLocks noChangeAspect="1"/>
          </p:cNvPicPr>
          <p:nvPr>
            <p:custDataLst>
              <p:tags r:id="rId2"/>
            </p:custDataLst>
          </p:nvPr>
        </p:nvPicPr>
        <p:blipFill>
          <a:blip r:embed="rId3"/>
          <a:stretch>
            <a:fillRect/>
          </a:stretch>
        </p:blipFill>
        <p:spPr>
          <a:xfrm>
            <a:off x="2868613" y="3490913"/>
            <a:ext cx="2543175" cy="3108325"/>
          </a:xfrm>
          <a:prstGeom prst="rect">
            <a:avLst/>
          </a:prstGeom>
          <a:noFill/>
          <a:ln w="9525">
            <a:noFill/>
          </a:ln>
        </p:spPr>
      </p:pic>
      <p:pic>
        <p:nvPicPr>
          <p:cNvPr id="52228" name="图片 6"/>
          <p:cNvPicPr>
            <a:picLocks noChangeAspect="1"/>
          </p:cNvPicPr>
          <p:nvPr>
            <p:custDataLst>
              <p:tags r:id="rId4"/>
            </p:custDataLst>
          </p:nvPr>
        </p:nvPicPr>
        <p:blipFill>
          <a:blip r:embed="rId5"/>
          <a:stretch>
            <a:fillRect/>
          </a:stretch>
        </p:blipFill>
        <p:spPr>
          <a:xfrm>
            <a:off x="6350" y="1612900"/>
            <a:ext cx="3257550" cy="5243513"/>
          </a:xfrm>
          <a:prstGeom prst="rect">
            <a:avLst/>
          </a:prstGeom>
          <a:noFill/>
          <a:ln w="9525">
            <a:noFill/>
          </a:ln>
        </p:spPr>
      </p:pic>
      <p:pic>
        <p:nvPicPr>
          <p:cNvPr id="52229" name="图片 6"/>
          <p:cNvPicPr>
            <a:picLocks noChangeAspect="1"/>
          </p:cNvPicPr>
          <p:nvPr>
            <p:custDataLst>
              <p:tags r:id="rId6"/>
            </p:custDataLst>
          </p:nvPr>
        </p:nvPicPr>
        <p:blipFill>
          <a:blip r:embed="rId7"/>
          <a:stretch>
            <a:fillRect/>
          </a:stretch>
        </p:blipFill>
        <p:spPr>
          <a:xfrm rot="-4269324">
            <a:off x="3570288" y="5589588"/>
            <a:ext cx="568325" cy="542925"/>
          </a:xfrm>
          <a:prstGeom prst="rect">
            <a:avLst/>
          </a:prstGeom>
          <a:noFill/>
          <a:ln w="9525">
            <a:noFill/>
          </a:ln>
        </p:spPr>
      </p:pic>
      <p:pic>
        <p:nvPicPr>
          <p:cNvPr id="52230" name="图片 5"/>
          <p:cNvPicPr>
            <a:picLocks noChangeAspect="1"/>
          </p:cNvPicPr>
          <p:nvPr>
            <p:custDataLst>
              <p:tags r:id="rId8"/>
            </p:custDataLst>
          </p:nvPr>
        </p:nvPicPr>
        <p:blipFill>
          <a:blip r:embed="rId7"/>
          <a:stretch>
            <a:fillRect/>
          </a:stretch>
        </p:blipFill>
        <p:spPr>
          <a:xfrm rot="-1176787">
            <a:off x="1217613" y="5848350"/>
            <a:ext cx="563562" cy="536575"/>
          </a:xfrm>
          <a:prstGeom prst="rect">
            <a:avLst/>
          </a:prstGeom>
          <a:noFill/>
          <a:ln w="9525">
            <a:noFill/>
          </a:ln>
        </p:spPr>
      </p:pic>
      <p:pic>
        <p:nvPicPr>
          <p:cNvPr id="52231" name="图片 9"/>
          <p:cNvPicPr>
            <a:picLocks noChangeAspect="1"/>
          </p:cNvPicPr>
          <p:nvPr>
            <p:custDataLst>
              <p:tags r:id="rId9"/>
            </p:custDataLst>
          </p:nvPr>
        </p:nvPicPr>
        <p:blipFill>
          <a:blip r:embed="rId10"/>
          <a:stretch>
            <a:fillRect/>
          </a:stretch>
        </p:blipFill>
        <p:spPr>
          <a:xfrm>
            <a:off x="4964113" y="4621213"/>
            <a:ext cx="1830387" cy="2236787"/>
          </a:xfrm>
          <a:prstGeom prst="rect">
            <a:avLst/>
          </a:prstGeom>
          <a:noFill/>
          <a:ln w="9525">
            <a:noFill/>
          </a:ln>
        </p:spPr>
      </p:pic>
      <p:pic>
        <p:nvPicPr>
          <p:cNvPr id="52232" name="图片 10"/>
          <p:cNvPicPr>
            <a:picLocks noChangeAspect="1"/>
          </p:cNvPicPr>
          <p:nvPr>
            <p:custDataLst>
              <p:tags r:id="rId11"/>
            </p:custDataLst>
          </p:nvPr>
        </p:nvPicPr>
        <p:blipFill>
          <a:blip r:embed="rId12"/>
          <a:stretch>
            <a:fillRect/>
          </a:stretch>
        </p:blipFill>
        <p:spPr>
          <a:xfrm>
            <a:off x="3616325" y="369888"/>
            <a:ext cx="2659063" cy="3116262"/>
          </a:xfrm>
          <a:prstGeom prst="rect">
            <a:avLst/>
          </a:prstGeom>
          <a:noFill/>
          <a:ln w="9525">
            <a:noFill/>
          </a:ln>
        </p:spPr>
      </p:pic>
      <p:pic>
        <p:nvPicPr>
          <p:cNvPr id="52233" name="图片 3"/>
          <p:cNvPicPr>
            <a:picLocks noChangeAspect="1"/>
          </p:cNvPicPr>
          <p:nvPr>
            <p:custDataLst>
              <p:tags r:id="rId13"/>
            </p:custDataLst>
          </p:nvPr>
        </p:nvPicPr>
        <p:blipFill>
          <a:blip r:embed="rId14"/>
          <a:stretch>
            <a:fillRect/>
          </a:stretch>
        </p:blipFill>
        <p:spPr>
          <a:xfrm rot="-868862" flipH="1">
            <a:off x="10272713" y="1108075"/>
            <a:ext cx="1066800" cy="1046163"/>
          </a:xfrm>
          <a:prstGeom prst="rect">
            <a:avLst/>
          </a:prstGeom>
          <a:noFill/>
          <a:ln w="9525">
            <a:noFill/>
          </a:ln>
        </p:spPr>
      </p:pic>
      <p:pic>
        <p:nvPicPr>
          <p:cNvPr id="52234" name="图片 4"/>
          <p:cNvPicPr>
            <a:picLocks noChangeAspect="1"/>
          </p:cNvPicPr>
          <p:nvPr>
            <p:custDataLst>
              <p:tags r:id="rId15"/>
            </p:custDataLst>
          </p:nvPr>
        </p:nvPicPr>
        <p:blipFill>
          <a:blip r:embed="rId7"/>
          <a:stretch>
            <a:fillRect/>
          </a:stretch>
        </p:blipFill>
        <p:spPr>
          <a:xfrm>
            <a:off x="8472488" y="5543550"/>
            <a:ext cx="558800" cy="533400"/>
          </a:xfrm>
          <a:prstGeom prst="rect">
            <a:avLst/>
          </a:prstGeom>
          <a:noFill/>
          <a:ln w="9525">
            <a:noFill/>
          </a:ln>
        </p:spPr>
      </p:pic>
      <p:pic>
        <p:nvPicPr>
          <p:cNvPr id="52235" name="图片 3"/>
          <p:cNvPicPr>
            <a:picLocks noChangeAspect="1"/>
          </p:cNvPicPr>
          <p:nvPr>
            <p:custDataLst>
              <p:tags r:id="rId16"/>
            </p:custDataLst>
          </p:nvPr>
        </p:nvPicPr>
        <p:blipFill>
          <a:blip r:embed="rId14"/>
          <a:stretch>
            <a:fillRect/>
          </a:stretch>
        </p:blipFill>
        <p:spPr>
          <a:xfrm>
            <a:off x="2420938" y="1196975"/>
            <a:ext cx="950912" cy="933450"/>
          </a:xfrm>
          <a:prstGeom prst="rect">
            <a:avLst/>
          </a:prstGeom>
          <a:noFill/>
          <a:ln w="9525">
            <a:noFill/>
          </a:ln>
        </p:spPr>
      </p:pic>
      <p:sp>
        <p:nvSpPr>
          <p:cNvPr id="2" name="标题 1"/>
          <p:cNvSpPr>
            <a:spLocks noGrp="1"/>
          </p:cNvSpPr>
          <p:nvPr>
            <p:ph type="title" hasCustomPrompt="1"/>
          </p:nvPr>
        </p:nvSpPr>
        <p:spPr>
          <a:xfrm>
            <a:off x="6393201" y="2148532"/>
            <a:ext cx="5601600" cy="1544400"/>
          </a:xfrm>
        </p:spPr>
        <p:txBody>
          <a:bodyPr lIns="90000" tIns="46800" rIns="90000" bIns="46800" anchor="b"/>
          <a:lstStyle>
            <a:lvl1pPr algn="r">
              <a:defRPr sz="7200" u="none" strike="noStrike" kern="1200" cap="none" spc="200" normalizeH="0" baseline="0">
                <a:solidFill>
                  <a:schemeClr val="accent1"/>
                </a:solidFill>
                <a:uFillTx/>
                <a:ea typeface="汉仪旗黑-85S" pitchFamily="18" charset="-122"/>
              </a:defRPr>
            </a:lvl1pPr>
          </a:lstStyle>
          <a:p>
            <a:pPr fontAlgn="auto"/>
            <a:r>
              <a:rPr lang="zh-CN" altLang="en-US" strike="noStrike" noProof="1" dirty="0"/>
              <a:t>编辑标题</a:t>
            </a:r>
            <a:endParaRPr lang="zh-CN" altLang="en-US" strike="noStrike" noProof="1" dirty="0"/>
          </a:p>
        </p:txBody>
      </p:sp>
      <p:sp>
        <p:nvSpPr>
          <p:cNvPr id="16" name="副标题 2"/>
          <p:cNvSpPr>
            <a:spLocks noGrp="1"/>
          </p:cNvSpPr>
          <p:nvPr>
            <p:ph type="subTitle" idx="1" hasCustomPrompt="1"/>
          </p:nvPr>
        </p:nvSpPr>
        <p:spPr>
          <a:xfrm>
            <a:off x="6393200" y="3788152"/>
            <a:ext cx="5606253" cy="949494"/>
          </a:xfrm>
        </p:spPr>
        <p:txBody>
          <a:bodyPr lIns="90000" tIns="46800" rIns="90000" bIns="46800">
            <a:normAutofit/>
          </a:bodyPr>
          <a:lstStyle>
            <a:lvl1pPr marL="0" indent="0" algn="r">
              <a:buNone/>
              <a:defRPr sz="36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3" name="日期占位符 2"/>
          <p:cNvSpPr>
            <a:spLocks noGrp="1"/>
          </p:cNvSpPr>
          <p:nvPr>
            <p:ph type="dt" sz="half" idx="10"/>
            <p:custDataLst>
              <p:tags r:id="rId17"/>
            </p:custDataLst>
          </p:nvPr>
        </p:nvSpPr>
        <p:spPr>
          <a:xfrm>
            <a:off x="723900" y="6356350"/>
            <a:ext cx="2743200" cy="365125"/>
          </a:xfrm>
          <a:prstGeom prst="rect">
            <a:avLst/>
          </a:prstGeom>
        </p:spPr>
        <p:txBody>
          <a:bodyPr vert="horz" lIns="91440" tIns="45720" rIns="91440" bIns="45720" rtlCol="0" anchor="ctr">
            <a:normAutofit/>
          </a:bodyPr>
          <a:lstStyle/>
          <a:p>
            <a:pPr fontAlgn="base"/>
            <a:fld id="{D997B5FA-0921-464F-AAE1-844C04324D75}"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18"/>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19"/>
            </p:custDataLst>
          </p:nvPr>
        </p:nvSpPr>
        <p:spPr>
          <a:xfrm>
            <a:off x="8610600" y="6350000"/>
            <a:ext cx="2700338" cy="315913"/>
          </a:xfrm>
          <a:prstGeom prst="rect">
            <a:avLst/>
          </a:prstGeom>
        </p:spPr>
        <p:txBody>
          <a:bodyPr vert="horz" lIns="91440" tIns="45720" rIns="91440" bIns="45720" rtlCol="0" anchor="ctr">
            <a:normAutofit/>
          </a:bodyPr>
          <a:lstStyle/>
          <a:p>
            <a:pPr fontAlgn="base"/>
            <a:fld id="{565CE74E-AB26-4998-AD42-012C4C1AD076}"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10243" name="图片 9"/>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0244" name="图片 10"/>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0245" name="图片 11"/>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0246" name="图片 12"/>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0247" name="图片 13"/>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11267"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1268"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11269"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12291" name="图片 7"/>
          <p:cNvPicPr>
            <a:picLocks noChangeAspect="1"/>
          </p:cNvPicPr>
          <p:nvPr userDrawn="1">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2292" name="图片 8"/>
          <p:cNvPicPr>
            <a:picLocks noChangeAspect="1"/>
          </p:cNvPicPr>
          <p:nvPr userDrawn="1">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2293" name="图片 9"/>
          <p:cNvPicPr>
            <a:picLocks noChangeAspect="1"/>
          </p:cNvPicPr>
          <p:nvPr userDrawn="1">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2294" name="图片 10"/>
          <p:cNvPicPr>
            <a:picLocks noChangeAspect="1"/>
          </p:cNvPicPr>
          <p:nvPr userDrawn="1">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2295" name="图片 11"/>
          <p:cNvPicPr>
            <a:picLocks noChangeAspect="1"/>
          </p:cNvPicPr>
          <p:nvPr userDrawn="1">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5" name="标题 4"/>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2" name="日期占位符 1"/>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13315" name="图片 7"/>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3316" name="图片 8"/>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3317" name="图片 9"/>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3318" name="图片 10"/>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3319" name="图片 11"/>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9EFD9D74-47D9-4702-A33C-335B63B48DBF}"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6" name="页脚占位符 5"/>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lvl1pPr>
              <a:lnSpc>
                <a:spcPct val="120000"/>
              </a:lnSpc>
              <a:defRPr/>
            </a:lvl1pPr>
          </a:lstStyle>
          <a:p>
            <a:pPr fontAlgn="base"/>
            <a:endParaRPr lang="zh-CN" altLang="en-US" strike="noStrike" noProof="1" dirty="0"/>
          </a:p>
        </p:txBody>
      </p:sp>
      <p:sp>
        <p:nvSpPr>
          <p:cNvPr id="7" name="灯片编号占位符 6"/>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lvl1pPr>
              <a:lnSpc>
                <a:spcPct val="120000"/>
              </a:lnSpc>
              <a:defRPr/>
            </a:lvl1pPr>
          </a:lstStyle>
          <a:p>
            <a:pPr fontAlgn="base"/>
            <a:fld id="{FABC47A4-756D-490B-A52F-7D9E2C9FC05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pic>
        <p:nvPicPr>
          <p:cNvPr id="14339" name="图片 6"/>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14340" name="图片 7"/>
          <p:cNvPicPr>
            <a:picLocks noChangeAspect="1"/>
          </p:cNvPicPr>
          <p:nvPr>
            <p:custDataLst>
              <p:tags r:id="rId4"/>
            </p:custDataLst>
          </p:nvPr>
        </p:nvPicPr>
        <p:blipFill>
          <a:blip r:embed="rId5"/>
          <a:stretch>
            <a:fillRect/>
          </a:stretch>
        </p:blipFill>
        <p:spPr>
          <a:xfrm>
            <a:off x="311150" y="6194425"/>
            <a:ext cx="508000" cy="431800"/>
          </a:xfrm>
          <a:prstGeom prst="rect">
            <a:avLst/>
          </a:prstGeom>
          <a:noFill/>
          <a:ln w="9525">
            <a:noFill/>
          </a:ln>
        </p:spPr>
      </p:pic>
      <p:pic>
        <p:nvPicPr>
          <p:cNvPr id="14341" name="图片 8"/>
          <p:cNvPicPr>
            <a:picLocks noChangeAspect="1"/>
          </p:cNvPicPr>
          <p:nvPr>
            <p:custDataLst>
              <p:tags r:id="rId6"/>
            </p:custDataLst>
          </p:nvPr>
        </p:nvPicPr>
        <p:blipFill>
          <a:blip r:embed="rId7"/>
          <a:stretch>
            <a:fillRect/>
          </a:stretch>
        </p:blipFill>
        <p:spPr>
          <a:xfrm>
            <a:off x="10291763" y="6410325"/>
            <a:ext cx="354012" cy="336550"/>
          </a:xfrm>
          <a:prstGeom prst="rect">
            <a:avLst/>
          </a:prstGeom>
          <a:noFill/>
          <a:ln w="9525">
            <a:noFill/>
          </a:ln>
        </p:spPr>
      </p:pic>
      <p:pic>
        <p:nvPicPr>
          <p:cNvPr id="14342" name="图片 9"/>
          <p:cNvPicPr>
            <a:picLocks noChangeAspect="1"/>
          </p:cNvPicPr>
          <p:nvPr>
            <p:custDataLst>
              <p:tags r:id="rId8"/>
            </p:custDataLst>
          </p:nvPr>
        </p:nvPicPr>
        <p:blipFill>
          <a:blip r:embed="rId9"/>
          <a:stretch>
            <a:fillRect/>
          </a:stretch>
        </p:blipFill>
        <p:spPr>
          <a:xfrm>
            <a:off x="260350" y="114300"/>
            <a:ext cx="546100" cy="534988"/>
          </a:xfrm>
          <a:prstGeom prst="rect">
            <a:avLst/>
          </a:prstGeom>
          <a:noFill/>
          <a:ln w="9525">
            <a:noFill/>
          </a:ln>
        </p:spPr>
      </p:pic>
      <p:pic>
        <p:nvPicPr>
          <p:cNvPr id="14343" name="图片 10"/>
          <p:cNvPicPr>
            <a:picLocks noChangeAspect="1"/>
          </p:cNvPicPr>
          <p:nvPr>
            <p:custDataLst>
              <p:tags r:id="rId10"/>
            </p:custDataLst>
          </p:nvPr>
        </p:nvPicPr>
        <p:blipFill>
          <a:blip r:embed="rId11"/>
          <a:stretch>
            <a:fillRect/>
          </a:stretch>
        </p:blipFill>
        <p:spPr>
          <a:xfrm>
            <a:off x="11442700" y="53975"/>
            <a:ext cx="615950" cy="608013"/>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1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custDataLst>
              <p:tags r:id="rId1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1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9" Type="http://schemas.openxmlformats.org/officeDocument/2006/relationships/theme" Target="../theme/theme2.xml"/><Relationship Id="rId18" Type="http://schemas.openxmlformats.org/officeDocument/2006/relationships/tags" Target="../tags/tag180.xml"/><Relationship Id="rId17" Type="http://schemas.openxmlformats.org/officeDocument/2006/relationships/tags" Target="../tags/tag179.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8" Type="http://schemas.openxmlformats.org/officeDocument/2006/relationships/theme" Target="../theme/theme3.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9" Type="http://schemas.openxmlformats.org/officeDocument/2006/relationships/theme" Target="../theme/theme4.xml"/><Relationship Id="rId18" Type="http://schemas.openxmlformats.org/officeDocument/2006/relationships/tags" Target="../tags/tag320.xml"/><Relationship Id="rId17" Type="http://schemas.openxmlformats.org/officeDocument/2006/relationships/tags" Target="../tags/tag319.xml"/><Relationship Id="rId16" Type="http://schemas.openxmlformats.org/officeDocument/2006/relationships/tags" Target="../tags/tag318.xml"/><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custDataLst>
              <p:tags r:id="rId13"/>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1027" name="文本占位符 2"/>
          <p:cNvSpPr>
            <a:spLocks noGrp="1"/>
          </p:cNvSpPr>
          <p:nvPr>
            <p:ph type="body"/>
            <p:custDataLst>
              <p:tags r:id="rId14"/>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custDataLst>
              <p:tags r:id="rId13"/>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2051" name="文本占位符 2"/>
          <p:cNvSpPr>
            <a:spLocks noGrp="1"/>
          </p:cNvSpPr>
          <p:nvPr>
            <p:ph type="body"/>
            <p:custDataLst>
              <p:tags r:id="rId14"/>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占位符 1"/>
          <p:cNvSpPr>
            <a:spLocks noGrp="1"/>
          </p:cNvSpPr>
          <p:nvPr>
            <p:ph type="title"/>
            <p:custDataLst>
              <p:tags r:id="rId12"/>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3075" name="文本占位符 2"/>
          <p:cNvSpPr>
            <a:spLocks noGrp="1"/>
          </p:cNvSpPr>
          <p:nvPr>
            <p:ph type="body"/>
            <p:custDataLst>
              <p:tags r:id="rId13"/>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标题占位符 1"/>
          <p:cNvSpPr>
            <a:spLocks noGrp="1"/>
          </p:cNvSpPr>
          <p:nvPr>
            <p:ph type="title"/>
            <p:custDataLst>
              <p:tags r:id="rId13"/>
            </p:custDataLst>
          </p:nvPr>
        </p:nvSpPr>
        <p:spPr>
          <a:xfrm>
            <a:off x="669925" y="442913"/>
            <a:ext cx="10852150" cy="442912"/>
          </a:xfrm>
          <a:prstGeom prst="rect">
            <a:avLst/>
          </a:prstGeom>
          <a:noFill/>
          <a:ln w="9525">
            <a:noFill/>
          </a:ln>
        </p:spPr>
        <p:txBody>
          <a:bodyPr vert="horz" lIns="101600" tIns="38100" rIns="76200" bIns="38100" anchor="t" anchorCtr="0"/>
          <a:p>
            <a:pPr lvl="0"/>
            <a:r>
              <a:rPr lang="zh-CN" altLang="en-US" dirty="0"/>
              <a:t>单击此处编辑母版标题样式</a:t>
            </a:r>
            <a:endParaRPr lang="zh-CN" altLang="en-US" dirty="0"/>
          </a:p>
        </p:txBody>
      </p:sp>
      <p:sp>
        <p:nvSpPr>
          <p:cNvPr id="4099" name="文本占位符 2"/>
          <p:cNvSpPr>
            <a:spLocks noGrp="1"/>
          </p:cNvSpPr>
          <p:nvPr>
            <p:ph type="body"/>
            <p:custDataLst>
              <p:tags r:id="rId14"/>
            </p:custDataLst>
          </p:nvPr>
        </p:nvSpPr>
        <p:spPr>
          <a:xfrm>
            <a:off x="669925" y="952500"/>
            <a:ext cx="10852150" cy="538956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322.xml"/><Relationship Id="rId1" Type="http://schemas.openxmlformats.org/officeDocument/2006/relationships/tags" Target="../tags/tag32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383.xml"/><Relationship Id="rId3" Type="http://schemas.openxmlformats.org/officeDocument/2006/relationships/image" Target="../media/image20.png"/><Relationship Id="rId2" Type="http://schemas.openxmlformats.org/officeDocument/2006/relationships/tags" Target="../tags/tag382.xml"/><Relationship Id="rId1" Type="http://schemas.openxmlformats.org/officeDocument/2006/relationships/tags" Target="../tags/tag381.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386.xml"/><Relationship Id="rId3" Type="http://schemas.openxmlformats.org/officeDocument/2006/relationships/image" Target="../media/image21.png"/><Relationship Id="rId2" Type="http://schemas.openxmlformats.org/officeDocument/2006/relationships/tags" Target="../tags/tag385.xml"/><Relationship Id="rId1" Type="http://schemas.openxmlformats.org/officeDocument/2006/relationships/tags" Target="../tags/tag384.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388.xml"/><Relationship Id="rId2" Type="http://schemas.openxmlformats.org/officeDocument/2006/relationships/image" Target="../media/image22.jpeg"/><Relationship Id="rId1" Type="http://schemas.openxmlformats.org/officeDocument/2006/relationships/tags" Target="../tags/tag38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390.xml"/><Relationship Id="rId2" Type="http://schemas.openxmlformats.org/officeDocument/2006/relationships/image" Target="../media/image23.jpeg"/><Relationship Id="rId1" Type="http://schemas.openxmlformats.org/officeDocument/2006/relationships/tags" Target="../tags/tag389.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392.xml"/><Relationship Id="rId2" Type="http://schemas.openxmlformats.org/officeDocument/2006/relationships/image" Target="../media/image23.jpeg"/><Relationship Id="rId1" Type="http://schemas.openxmlformats.org/officeDocument/2006/relationships/tags" Target="../tags/tag391.xml"/></Relationships>
</file>

<file path=ppt/slides/_rels/slide16.xml.rels><?xml version="1.0" encoding="UTF-8" standalone="yes"?>
<Relationships xmlns="http://schemas.openxmlformats.org/package/2006/relationships"><Relationship Id="rId9" Type="http://schemas.openxmlformats.org/officeDocument/2006/relationships/tags" Target="../tags/tag401.xml"/><Relationship Id="rId8" Type="http://schemas.openxmlformats.org/officeDocument/2006/relationships/tags" Target="../tags/tag400.xml"/><Relationship Id="rId7" Type="http://schemas.openxmlformats.org/officeDocument/2006/relationships/tags" Target="../tags/tag399.xml"/><Relationship Id="rId6" Type="http://schemas.openxmlformats.org/officeDocument/2006/relationships/tags" Target="../tags/tag398.xml"/><Relationship Id="rId5" Type="http://schemas.openxmlformats.org/officeDocument/2006/relationships/tags" Target="../tags/tag397.xml"/><Relationship Id="rId4" Type="http://schemas.openxmlformats.org/officeDocument/2006/relationships/tags" Target="../tags/tag396.xml"/><Relationship Id="rId30" Type="http://schemas.openxmlformats.org/officeDocument/2006/relationships/slideLayout" Target="../slideLayouts/slideLayout18.xml"/><Relationship Id="rId3" Type="http://schemas.openxmlformats.org/officeDocument/2006/relationships/tags" Target="../tags/tag395.xml"/><Relationship Id="rId29" Type="http://schemas.openxmlformats.org/officeDocument/2006/relationships/tags" Target="../tags/tag421.xml"/><Relationship Id="rId28" Type="http://schemas.openxmlformats.org/officeDocument/2006/relationships/tags" Target="../tags/tag420.xml"/><Relationship Id="rId27" Type="http://schemas.openxmlformats.org/officeDocument/2006/relationships/tags" Target="../tags/tag419.xml"/><Relationship Id="rId26" Type="http://schemas.openxmlformats.org/officeDocument/2006/relationships/tags" Target="../tags/tag418.xml"/><Relationship Id="rId25" Type="http://schemas.openxmlformats.org/officeDocument/2006/relationships/tags" Target="../tags/tag417.xml"/><Relationship Id="rId24" Type="http://schemas.openxmlformats.org/officeDocument/2006/relationships/tags" Target="../tags/tag416.xml"/><Relationship Id="rId23" Type="http://schemas.openxmlformats.org/officeDocument/2006/relationships/tags" Target="../tags/tag415.xml"/><Relationship Id="rId22" Type="http://schemas.openxmlformats.org/officeDocument/2006/relationships/tags" Target="../tags/tag414.xml"/><Relationship Id="rId21" Type="http://schemas.openxmlformats.org/officeDocument/2006/relationships/tags" Target="../tags/tag413.xml"/><Relationship Id="rId20" Type="http://schemas.openxmlformats.org/officeDocument/2006/relationships/tags" Target="../tags/tag412.xml"/><Relationship Id="rId2" Type="http://schemas.openxmlformats.org/officeDocument/2006/relationships/tags" Target="../tags/tag394.xml"/><Relationship Id="rId19" Type="http://schemas.openxmlformats.org/officeDocument/2006/relationships/tags" Target="../tags/tag411.xml"/><Relationship Id="rId18" Type="http://schemas.openxmlformats.org/officeDocument/2006/relationships/tags" Target="../tags/tag410.xml"/><Relationship Id="rId17" Type="http://schemas.openxmlformats.org/officeDocument/2006/relationships/tags" Target="../tags/tag409.xml"/><Relationship Id="rId16" Type="http://schemas.openxmlformats.org/officeDocument/2006/relationships/tags" Target="../tags/tag408.xml"/><Relationship Id="rId15" Type="http://schemas.openxmlformats.org/officeDocument/2006/relationships/tags" Target="../tags/tag407.xml"/><Relationship Id="rId14" Type="http://schemas.openxmlformats.org/officeDocument/2006/relationships/tags" Target="../tags/tag406.xml"/><Relationship Id="rId13" Type="http://schemas.openxmlformats.org/officeDocument/2006/relationships/tags" Target="../tags/tag405.xml"/><Relationship Id="rId12" Type="http://schemas.openxmlformats.org/officeDocument/2006/relationships/tags" Target="../tags/tag404.xml"/><Relationship Id="rId11" Type="http://schemas.openxmlformats.org/officeDocument/2006/relationships/tags" Target="../tags/tag403.xml"/><Relationship Id="rId10" Type="http://schemas.openxmlformats.org/officeDocument/2006/relationships/tags" Target="../tags/tag402.xml"/><Relationship Id="rId1" Type="http://schemas.openxmlformats.org/officeDocument/2006/relationships/tags" Target="../tags/tag393.xml"/></Relationships>
</file>

<file path=ppt/slides/_rels/slide17.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3" Type="http://schemas.openxmlformats.org/officeDocument/2006/relationships/slideLayout" Target="../slideLayouts/slideLayout18.xml"/><Relationship Id="rId12" Type="http://schemas.openxmlformats.org/officeDocument/2006/relationships/tags" Target="../tags/tag433.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tags" Target="../tags/tag4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8.xml"/><Relationship Id="rId1" Type="http://schemas.openxmlformats.org/officeDocument/2006/relationships/tags" Target="../tags/tag434.xml"/></Relationships>
</file>

<file path=ppt/slides/_rels/slide19.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tags" Target="../tags/tag442.xml"/><Relationship Id="rId7" Type="http://schemas.openxmlformats.org/officeDocument/2006/relationships/tags" Target="../tags/tag441.xml"/><Relationship Id="rId6" Type="http://schemas.openxmlformats.org/officeDocument/2006/relationships/tags" Target="../tags/tag440.xml"/><Relationship Id="rId5" Type="http://schemas.openxmlformats.org/officeDocument/2006/relationships/tags" Target="../tags/tag439.xml"/><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tags" Target="../tags/tag436.xml"/><Relationship Id="rId12" Type="http://schemas.openxmlformats.org/officeDocument/2006/relationships/slideLayout" Target="../slideLayouts/slideLayout41.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tags" Target="../tags/tag435.xml"/></Relationships>
</file>

<file path=ppt/slides/_rels/slide2.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4" Type="http://schemas.openxmlformats.org/officeDocument/2006/relationships/notesSlide" Target="../notesSlides/notesSlide2.xml"/><Relationship Id="rId13" Type="http://schemas.openxmlformats.org/officeDocument/2006/relationships/slideLayout" Target="../slideLayouts/slideLayout18.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3.xml"/></Relationships>
</file>

<file path=ppt/slides/_rels/slide20.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image" Target="../media/image22.jpeg"/><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0" Type="http://schemas.openxmlformats.org/officeDocument/2006/relationships/slideLayout" Target="../slideLayouts/slideLayout6.xml"/><Relationship Id="rId1" Type="http://schemas.openxmlformats.org/officeDocument/2006/relationships/tags" Target="../tags/tag446.xml"/></Relationships>
</file>

<file path=ppt/slides/_rels/slide21.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6" Type="http://schemas.openxmlformats.org/officeDocument/2006/relationships/slideLayout" Target="../slideLayouts/slideLayout41.xml"/><Relationship Id="rId15" Type="http://schemas.openxmlformats.org/officeDocument/2006/relationships/tags" Target="../tags/tag467.xml"/><Relationship Id="rId14" Type="http://schemas.openxmlformats.org/officeDocument/2006/relationships/image" Target="../media/image24.png"/><Relationship Id="rId13" Type="http://schemas.openxmlformats.org/officeDocument/2006/relationships/tags" Target="../tags/tag466.xml"/><Relationship Id="rId12" Type="http://schemas.openxmlformats.org/officeDocument/2006/relationships/tags" Target="../tags/tag465.xml"/><Relationship Id="rId11" Type="http://schemas.openxmlformats.org/officeDocument/2006/relationships/tags" Target="../tags/tag464.xml"/><Relationship Id="rId10" Type="http://schemas.openxmlformats.org/officeDocument/2006/relationships/tags" Target="../tags/tag463.xml"/><Relationship Id="rId1" Type="http://schemas.openxmlformats.org/officeDocument/2006/relationships/tags" Target="../tags/tag454.xml"/></Relationships>
</file>

<file path=ppt/slides/_rels/slide22.xml.rels><?xml version="1.0" encoding="UTF-8" standalone="yes"?>
<Relationships xmlns="http://schemas.openxmlformats.org/package/2006/relationships"><Relationship Id="rId9" Type="http://schemas.openxmlformats.org/officeDocument/2006/relationships/tags" Target="../tags/tag476.xml"/><Relationship Id="rId8" Type="http://schemas.openxmlformats.org/officeDocument/2006/relationships/tags" Target="../tags/tag475.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2" Type="http://schemas.openxmlformats.org/officeDocument/2006/relationships/notesSlide" Target="../notesSlides/notesSlide5.xml"/><Relationship Id="rId31" Type="http://schemas.openxmlformats.org/officeDocument/2006/relationships/slideLayout" Target="../slideLayouts/slideLayout6.xml"/><Relationship Id="rId30" Type="http://schemas.openxmlformats.org/officeDocument/2006/relationships/tags" Target="../tags/tag497.xml"/><Relationship Id="rId3" Type="http://schemas.openxmlformats.org/officeDocument/2006/relationships/tags" Target="../tags/tag470.xml"/><Relationship Id="rId29" Type="http://schemas.openxmlformats.org/officeDocument/2006/relationships/tags" Target="../tags/tag496.xml"/><Relationship Id="rId28" Type="http://schemas.openxmlformats.org/officeDocument/2006/relationships/tags" Target="../tags/tag495.xml"/><Relationship Id="rId27" Type="http://schemas.openxmlformats.org/officeDocument/2006/relationships/tags" Target="../tags/tag494.xml"/><Relationship Id="rId26" Type="http://schemas.openxmlformats.org/officeDocument/2006/relationships/tags" Target="../tags/tag493.xml"/><Relationship Id="rId25" Type="http://schemas.openxmlformats.org/officeDocument/2006/relationships/tags" Target="../tags/tag492.xml"/><Relationship Id="rId24" Type="http://schemas.openxmlformats.org/officeDocument/2006/relationships/tags" Target="../tags/tag491.xml"/><Relationship Id="rId23" Type="http://schemas.openxmlformats.org/officeDocument/2006/relationships/tags" Target="../tags/tag490.xml"/><Relationship Id="rId22" Type="http://schemas.openxmlformats.org/officeDocument/2006/relationships/tags" Target="../tags/tag489.xml"/><Relationship Id="rId21" Type="http://schemas.openxmlformats.org/officeDocument/2006/relationships/tags" Target="../tags/tag488.xml"/><Relationship Id="rId20" Type="http://schemas.openxmlformats.org/officeDocument/2006/relationships/tags" Target="../tags/tag487.xml"/><Relationship Id="rId2" Type="http://schemas.openxmlformats.org/officeDocument/2006/relationships/tags" Target="../tags/tag469.xml"/><Relationship Id="rId19" Type="http://schemas.openxmlformats.org/officeDocument/2006/relationships/tags" Target="../tags/tag486.xml"/><Relationship Id="rId18" Type="http://schemas.openxmlformats.org/officeDocument/2006/relationships/tags" Target="../tags/tag485.xml"/><Relationship Id="rId17" Type="http://schemas.openxmlformats.org/officeDocument/2006/relationships/tags" Target="../tags/tag484.xml"/><Relationship Id="rId16" Type="http://schemas.openxmlformats.org/officeDocument/2006/relationships/tags" Target="../tags/tag483.xml"/><Relationship Id="rId15" Type="http://schemas.openxmlformats.org/officeDocument/2006/relationships/tags" Target="../tags/tag482.xml"/><Relationship Id="rId14" Type="http://schemas.openxmlformats.org/officeDocument/2006/relationships/tags" Target="../tags/tag481.xml"/><Relationship Id="rId13" Type="http://schemas.openxmlformats.org/officeDocument/2006/relationships/tags" Target="../tags/tag480.xml"/><Relationship Id="rId12" Type="http://schemas.openxmlformats.org/officeDocument/2006/relationships/tags" Target="../tags/tag479.xml"/><Relationship Id="rId11" Type="http://schemas.openxmlformats.org/officeDocument/2006/relationships/tags" Target="../tags/tag478.xml"/><Relationship Id="rId10" Type="http://schemas.openxmlformats.org/officeDocument/2006/relationships/tags" Target="../tags/tag477.xml"/><Relationship Id="rId1" Type="http://schemas.openxmlformats.org/officeDocument/2006/relationships/tags" Target="../tags/tag468.xml"/></Relationships>
</file>

<file path=ppt/slides/_rels/slide23.xml.rels><?xml version="1.0" encoding="UTF-8" standalone="yes"?>
<Relationships xmlns="http://schemas.openxmlformats.org/package/2006/relationships"><Relationship Id="rId9" Type="http://schemas.openxmlformats.org/officeDocument/2006/relationships/tags" Target="../tags/tag506.xml"/><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0" Type="http://schemas.openxmlformats.org/officeDocument/2006/relationships/notesSlide" Target="../notesSlides/notesSlide6.xml"/><Relationship Id="rId2" Type="http://schemas.openxmlformats.org/officeDocument/2006/relationships/tags" Target="../tags/tag499.xml"/><Relationship Id="rId19" Type="http://schemas.openxmlformats.org/officeDocument/2006/relationships/slideLayout" Target="../slideLayouts/slideLayout6.xml"/><Relationship Id="rId18" Type="http://schemas.openxmlformats.org/officeDocument/2006/relationships/tags" Target="../tags/tag515.xml"/><Relationship Id="rId17" Type="http://schemas.openxmlformats.org/officeDocument/2006/relationships/tags" Target="../tags/tag514.xml"/><Relationship Id="rId16" Type="http://schemas.openxmlformats.org/officeDocument/2006/relationships/tags" Target="../tags/tag513.xml"/><Relationship Id="rId15" Type="http://schemas.openxmlformats.org/officeDocument/2006/relationships/tags" Target="../tags/tag512.xml"/><Relationship Id="rId14" Type="http://schemas.openxmlformats.org/officeDocument/2006/relationships/tags" Target="../tags/tag511.xml"/><Relationship Id="rId13" Type="http://schemas.openxmlformats.org/officeDocument/2006/relationships/tags" Target="../tags/tag510.xml"/><Relationship Id="rId12" Type="http://schemas.openxmlformats.org/officeDocument/2006/relationships/tags" Target="../tags/tag509.xml"/><Relationship Id="rId11" Type="http://schemas.openxmlformats.org/officeDocument/2006/relationships/tags" Target="../tags/tag508.xml"/><Relationship Id="rId10" Type="http://schemas.openxmlformats.org/officeDocument/2006/relationships/tags" Target="../tags/tag507.xml"/><Relationship Id="rId1" Type="http://schemas.openxmlformats.org/officeDocument/2006/relationships/tags" Target="../tags/tag498.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520.xml"/><Relationship Id="rId4" Type="http://schemas.openxmlformats.org/officeDocument/2006/relationships/tags" Target="../tags/tag519.xml"/><Relationship Id="rId3" Type="http://schemas.openxmlformats.org/officeDocument/2006/relationships/tags" Target="../tags/tag518.xml"/><Relationship Id="rId2" Type="http://schemas.openxmlformats.org/officeDocument/2006/relationships/tags" Target="../tags/tag517.xml"/><Relationship Id="rId1" Type="http://schemas.openxmlformats.org/officeDocument/2006/relationships/tags" Target="../tags/tag516.xml"/></Relationships>
</file>

<file path=ppt/slides/_rels/slide25.xml.rels><?xml version="1.0" encoding="UTF-8" standalone="yes"?>
<Relationships xmlns="http://schemas.openxmlformats.org/package/2006/relationships"><Relationship Id="rId9" Type="http://schemas.openxmlformats.org/officeDocument/2006/relationships/tags" Target="../tags/tag529.xml"/><Relationship Id="rId8" Type="http://schemas.openxmlformats.org/officeDocument/2006/relationships/tags" Target="../tags/tag528.xml"/><Relationship Id="rId7" Type="http://schemas.openxmlformats.org/officeDocument/2006/relationships/tags" Target="../tags/tag527.xml"/><Relationship Id="rId6" Type="http://schemas.openxmlformats.org/officeDocument/2006/relationships/tags" Target="../tags/tag526.xml"/><Relationship Id="rId5" Type="http://schemas.openxmlformats.org/officeDocument/2006/relationships/tags" Target="../tags/tag525.xml"/><Relationship Id="rId4" Type="http://schemas.openxmlformats.org/officeDocument/2006/relationships/tags" Target="../tags/tag524.xml"/><Relationship Id="rId3" Type="http://schemas.openxmlformats.org/officeDocument/2006/relationships/tags" Target="../tags/tag523.xml"/><Relationship Id="rId22" Type="http://schemas.openxmlformats.org/officeDocument/2006/relationships/slideLayout" Target="../slideLayouts/slideLayout6.xml"/><Relationship Id="rId21" Type="http://schemas.openxmlformats.org/officeDocument/2006/relationships/tags" Target="../tags/tag541.xml"/><Relationship Id="rId20" Type="http://schemas.openxmlformats.org/officeDocument/2006/relationships/tags" Target="../tags/tag540.xml"/><Relationship Id="rId2" Type="http://schemas.openxmlformats.org/officeDocument/2006/relationships/tags" Target="../tags/tag522.xml"/><Relationship Id="rId19" Type="http://schemas.openxmlformats.org/officeDocument/2006/relationships/tags" Target="../tags/tag539.xml"/><Relationship Id="rId18" Type="http://schemas.openxmlformats.org/officeDocument/2006/relationships/tags" Target="../tags/tag538.xml"/><Relationship Id="rId17" Type="http://schemas.openxmlformats.org/officeDocument/2006/relationships/tags" Target="../tags/tag537.xml"/><Relationship Id="rId16" Type="http://schemas.openxmlformats.org/officeDocument/2006/relationships/tags" Target="../tags/tag536.xml"/><Relationship Id="rId15" Type="http://schemas.openxmlformats.org/officeDocument/2006/relationships/tags" Target="../tags/tag535.xml"/><Relationship Id="rId14" Type="http://schemas.openxmlformats.org/officeDocument/2006/relationships/tags" Target="../tags/tag534.xml"/><Relationship Id="rId13" Type="http://schemas.openxmlformats.org/officeDocument/2006/relationships/tags" Target="../tags/tag533.xml"/><Relationship Id="rId12" Type="http://schemas.openxmlformats.org/officeDocument/2006/relationships/tags" Target="../tags/tag532.xml"/><Relationship Id="rId11" Type="http://schemas.openxmlformats.org/officeDocument/2006/relationships/tags" Target="../tags/tag531.xml"/><Relationship Id="rId10" Type="http://schemas.openxmlformats.org/officeDocument/2006/relationships/tags" Target="../tags/tag530.xml"/><Relationship Id="rId1" Type="http://schemas.openxmlformats.org/officeDocument/2006/relationships/tags" Target="../tags/tag521.xml"/></Relationships>
</file>

<file path=ppt/slides/_rels/slide26.xml.rels><?xml version="1.0" encoding="UTF-8" standalone="yes"?>
<Relationships xmlns="http://schemas.openxmlformats.org/package/2006/relationships"><Relationship Id="rId9" Type="http://schemas.openxmlformats.org/officeDocument/2006/relationships/tags" Target="../tags/tag550.xml"/><Relationship Id="rId8" Type="http://schemas.openxmlformats.org/officeDocument/2006/relationships/tags" Target="../tags/tag549.xml"/><Relationship Id="rId7" Type="http://schemas.openxmlformats.org/officeDocument/2006/relationships/tags" Target="../tags/tag548.xml"/><Relationship Id="rId6" Type="http://schemas.openxmlformats.org/officeDocument/2006/relationships/tags" Target="../tags/tag547.xml"/><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tags" Target="../tags/tag544.xml"/><Relationship Id="rId24" Type="http://schemas.openxmlformats.org/officeDocument/2006/relationships/slideLayout" Target="../slideLayouts/slideLayout7.xml"/><Relationship Id="rId23" Type="http://schemas.openxmlformats.org/officeDocument/2006/relationships/tags" Target="../tags/tag564.xml"/><Relationship Id="rId22" Type="http://schemas.openxmlformats.org/officeDocument/2006/relationships/tags" Target="../tags/tag563.xml"/><Relationship Id="rId21" Type="http://schemas.openxmlformats.org/officeDocument/2006/relationships/tags" Target="../tags/tag562.xml"/><Relationship Id="rId20" Type="http://schemas.openxmlformats.org/officeDocument/2006/relationships/tags" Target="../tags/tag561.xml"/><Relationship Id="rId2" Type="http://schemas.openxmlformats.org/officeDocument/2006/relationships/tags" Target="../tags/tag543.xml"/><Relationship Id="rId19" Type="http://schemas.openxmlformats.org/officeDocument/2006/relationships/tags" Target="../tags/tag560.xml"/><Relationship Id="rId18" Type="http://schemas.openxmlformats.org/officeDocument/2006/relationships/tags" Target="../tags/tag559.xml"/><Relationship Id="rId17" Type="http://schemas.openxmlformats.org/officeDocument/2006/relationships/tags" Target="../tags/tag558.xml"/><Relationship Id="rId16" Type="http://schemas.openxmlformats.org/officeDocument/2006/relationships/tags" Target="../tags/tag557.xml"/><Relationship Id="rId15" Type="http://schemas.openxmlformats.org/officeDocument/2006/relationships/tags" Target="../tags/tag556.xml"/><Relationship Id="rId14" Type="http://schemas.openxmlformats.org/officeDocument/2006/relationships/tags" Target="../tags/tag555.xml"/><Relationship Id="rId13" Type="http://schemas.openxmlformats.org/officeDocument/2006/relationships/tags" Target="../tags/tag554.xml"/><Relationship Id="rId12" Type="http://schemas.openxmlformats.org/officeDocument/2006/relationships/tags" Target="../tags/tag553.xml"/><Relationship Id="rId11" Type="http://schemas.openxmlformats.org/officeDocument/2006/relationships/tags" Target="../tags/tag552.xml"/><Relationship Id="rId10" Type="http://schemas.openxmlformats.org/officeDocument/2006/relationships/tags" Target="../tags/tag551.xml"/><Relationship Id="rId1" Type="http://schemas.openxmlformats.org/officeDocument/2006/relationships/tags" Target="../tags/tag542.xml"/></Relationships>
</file>

<file path=ppt/slides/_rels/slide27.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tags" Target="../tags/tag570.xml"/><Relationship Id="rId5" Type="http://schemas.openxmlformats.org/officeDocument/2006/relationships/tags" Target="../tags/tag569.xml"/><Relationship Id="rId4" Type="http://schemas.openxmlformats.org/officeDocument/2006/relationships/tags" Target="../tags/tag568.xml"/><Relationship Id="rId3" Type="http://schemas.openxmlformats.org/officeDocument/2006/relationships/tags" Target="../tags/tag567.xml"/><Relationship Id="rId22" Type="http://schemas.openxmlformats.org/officeDocument/2006/relationships/slideLayout" Target="../slideLayouts/slideLayout6.xml"/><Relationship Id="rId21" Type="http://schemas.openxmlformats.org/officeDocument/2006/relationships/tags" Target="../tags/tag585.xml"/><Relationship Id="rId20" Type="http://schemas.openxmlformats.org/officeDocument/2006/relationships/tags" Target="../tags/tag584.xml"/><Relationship Id="rId2" Type="http://schemas.openxmlformats.org/officeDocument/2006/relationships/tags" Target="../tags/tag566.xml"/><Relationship Id="rId19" Type="http://schemas.openxmlformats.org/officeDocument/2006/relationships/tags" Target="../tags/tag583.xml"/><Relationship Id="rId18" Type="http://schemas.openxmlformats.org/officeDocument/2006/relationships/tags" Target="../tags/tag582.xml"/><Relationship Id="rId17" Type="http://schemas.openxmlformats.org/officeDocument/2006/relationships/tags" Target="../tags/tag581.xml"/><Relationship Id="rId16" Type="http://schemas.openxmlformats.org/officeDocument/2006/relationships/tags" Target="../tags/tag580.xml"/><Relationship Id="rId15" Type="http://schemas.openxmlformats.org/officeDocument/2006/relationships/tags" Target="../tags/tag579.xml"/><Relationship Id="rId14" Type="http://schemas.openxmlformats.org/officeDocument/2006/relationships/tags" Target="../tags/tag578.xml"/><Relationship Id="rId13" Type="http://schemas.openxmlformats.org/officeDocument/2006/relationships/tags" Target="../tags/tag577.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tags" Target="../tags/tag565.xml"/></Relationships>
</file>

<file path=ppt/slides/_rels/slide28.xml.rels><?xml version="1.0" encoding="UTF-8" standalone="yes"?>
<Relationships xmlns="http://schemas.openxmlformats.org/package/2006/relationships"><Relationship Id="rId9" Type="http://schemas.openxmlformats.org/officeDocument/2006/relationships/tags" Target="../tags/tag594.xml"/><Relationship Id="rId8" Type="http://schemas.openxmlformats.org/officeDocument/2006/relationships/tags" Target="../tags/tag593.xml"/><Relationship Id="rId7" Type="http://schemas.openxmlformats.org/officeDocument/2006/relationships/tags" Target="../tags/tag592.xml"/><Relationship Id="rId6" Type="http://schemas.openxmlformats.org/officeDocument/2006/relationships/tags" Target="../tags/tag591.xml"/><Relationship Id="rId5" Type="http://schemas.openxmlformats.org/officeDocument/2006/relationships/tags" Target="../tags/tag590.xml"/><Relationship Id="rId42" Type="http://schemas.openxmlformats.org/officeDocument/2006/relationships/slideLayout" Target="../slideLayouts/slideLayout6.xml"/><Relationship Id="rId41" Type="http://schemas.openxmlformats.org/officeDocument/2006/relationships/tags" Target="../tags/tag626.xml"/><Relationship Id="rId40" Type="http://schemas.openxmlformats.org/officeDocument/2006/relationships/tags" Target="../tags/tag625.xml"/><Relationship Id="rId4" Type="http://schemas.openxmlformats.org/officeDocument/2006/relationships/tags" Target="../tags/tag589.xml"/><Relationship Id="rId39" Type="http://schemas.openxmlformats.org/officeDocument/2006/relationships/tags" Target="../tags/tag624.xml"/><Relationship Id="rId38" Type="http://schemas.openxmlformats.org/officeDocument/2006/relationships/tags" Target="../tags/tag623.xml"/><Relationship Id="rId37" Type="http://schemas.openxmlformats.org/officeDocument/2006/relationships/tags" Target="../tags/tag622.xml"/><Relationship Id="rId36" Type="http://schemas.openxmlformats.org/officeDocument/2006/relationships/tags" Target="../tags/tag621.xml"/><Relationship Id="rId35" Type="http://schemas.openxmlformats.org/officeDocument/2006/relationships/tags" Target="../tags/tag620.xml"/><Relationship Id="rId34" Type="http://schemas.openxmlformats.org/officeDocument/2006/relationships/tags" Target="../tags/tag619.xml"/><Relationship Id="rId33" Type="http://schemas.openxmlformats.org/officeDocument/2006/relationships/tags" Target="../tags/tag618.xml"/><Relationship Id="rId32" Type="http://schemas.openxmlformats.org/officeDocument/2006/relationships/tags" Target="../tags/tag617.xml"/><Relationship Id="rId31" Type="http://schemas.openxmlformats.org/officeDocument/2006/relationships/tags" Target="../tags/tag616.xml"/><Relationship Id="rId30" Type="http://schemas.openxmlformats.org/officeDocument/2006/relationships/tags" Target="../tags/tag615.xml"/><Relationship Id="rId3" Type="http://schemas.openxmlformats.org/officeDocument/2006/relationships/tags" Target="../tags/tag588.xml"/><Relationship Id="rId29" Type="http://schemas.openxmlformats.org/officeDocument/2006/relationships/tags" Target="../tags/tag614.xml"/><Relationship Id="rId28" Type="http://schemas.openxmlformats.org/officeDocument/2006/relationships/tags" Target="../tags/tag613.xml"/><Relationship Id="rId27" Type="http://schemas.openxmlformats.org/officeDocument/2006/relationships/tags" Target="../tags/tag612.xml"/><Relationship Id="rId26" Type="http://schemas.openxmlformats.org/officeDocument/2006/relationships/tags" Target="../tags/tag611.xml"/><Relationship Id="rId25" Type="http://schemas.openxmlformats.org/officeDocument/2006/relationships/tags" Target="../tags/tag610.xml"/><Relationship Id="rId24" Type="http://schemas.openxmlformats.org/officeDocument/2006/relationships/tags" Target="../tags/tag609.xml"/><Relationship Id="rId23" Type="http://schemas.openxmlformats.org/officeDocument/2006/relationships/tags" Target="../tags/tag608.xml"/><Relationship Id="rId22" Type="http://schemas.openxmlformats.org/officeDocument/2006/relationships/tags" Target="../tags/tag607.xml"/><Relationship Id="rId21" Type="http://schemas.openxmlformats.org/officeDocument/2006/relationships/tags" Target="../tags/tag606.xml"/><Relationship Id="rId20" Type="http://schemas.openxmlformats.org/officeDocument/2006/relationships/tags" Target="../tags/tag605.xml"/><Relationship Id="rId2" Type="http://schemas.openxmlformats.org/officeDocument/2006/relationships/tags" Target="../tags/tag587.xml"/><Relationship Id="rId19" Type="http://schemas.openxmlformats.org/officeDocument/2006/relationships/tags" Target="../tags/tag604.xml"/><Relationship Id="rId18" Type="http://schemas.openxmlformats.org/officeDocument/2006/relationships/tags" Target="../tags/tag603.xml"/><Relationship Id="rId17" Type="http://schemas.openxmlformats.org/officeDocument/2006/relationships/tags" Target="../tags/tag602.xml"/><Relationship Id="rId16" Type="http://schemas.openxmlformats.org/officeDocument/2006/relationships/tags" Target="../tags/tag601.xml"/><Relationship Id="rId15" Type="http://schemas.openxmlformats.org/officeDocument/2006/relationships/tags" Target="../tags/tag600.xml"/><Relationship Id="rId14" Type="http://schemas.openxmlformats.org/officeDocument/2006/relationships/tags" Target="../tags/tag599.xml"/><Relationship Id="rId13" Type="http://schemas.openxmlformats.org/officeDocument/2006/relationships/tags" Target="../tags/tag598.xml"/><Relationship Id="rId12" Type="http://schemas.openxmlformats.org/officeDocument/2006/relationships/tags" Target="../tags/tag597.xml"/><Relationship Id="rId11" Type="http://schemas.openxmlformats.org/officeDocument/2006/relationships/tags" Target="../tags/tag596.xml"/><Relationship Id="rId10" Type="http://schemas.openxmlformats.org/officeDocument/2006/relationships/tags" Target="../tags/tag595.xml"/><Relationship Id="rId1" Type="http://schemas.openxmlformats.org/officeDocument/2006/relationships/tags" Target="../tags/tag586.xml"/></Relationships>
</file>

<file path=ppt/slides/_rels/slide29.xml.rels><?xml version="1.0" encoding="UTF-8" standalone="yes"?>
<Relationships xmlns="http://schemas.openxmlformats.org/package/2006/relationships"><Relationship Id="rId9" Type="http://schemas.openxmlformats.org/officeDocument/2006/relationships/tags" Target="../tags/tag634.xml"/><Relationship Id="rId8" Type="http://schemas.openxmlformats.org/officeDocument/2006/relationships/image" Target="../media/image22.jpeg"/><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tags" Target="../tags/tag630.xml"/><Relationship Id="rId3" Type="http://schemas.openxmlformats.org/officeDocument/2006/relationships/tags" Target="../tags/tag629.xml"/><Relationship Id="rId2" Type="http://schemas.openxmlformats.org/officeDocument/2006/relationships/tags" Target="../tags/tag628.xml"/><Relationship Id="rId12" Type="http://schemas.openxmlformats.org/officeDocument/2006/relationships/slideLayout" Target="../slideLayouts/slideLayout6.xml"/><Relationship Id="rId11" Type="http://schemas.openxmlformats.org/officeDocument/2006/relationships/tags" Target="../tags/tag636.xml"/><Relationship Id="rId10" Type="http://schemas.openxmlformats.org/officeDocument/2006/relationships/tags" Target="../tags/tag635.xml"/><Relationship Id="rId1" Type="http://schemas.openxmlformats.org/officeDocument/2006/relationships/tags" Target="../tags/tag62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s>
</file>

<file path=ppt/slides/_rels/slide30.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tags" Target="../tags/tag642.xml"/><Relationship Id="rId5" Type="http://schemas.openxmlformats.org/officeDocument/2006/relationships/tags" Target="../tags/tag641.xml"/><Relationship Id="rId4" Type="http://schemas.openxmlformats.org/officeDocument/2006/relationships/tags" Target="../tags/tag640.xml"/><Relationship Id="rId39" Type="http://schemas.openxmlformats.org/officeDocument/2006/relationships/slideLayout" Target="../slideLayouts/slideLayout6.xml"/><Relationship Id="rId38" Type="http://schemas.openxmlformats.org/officeDocument/2006/relationships/tags" Target="../tags/tag674.xml"/><Relationship Id="rId37" Type="http://schemas.openxmlformats.org/officeDocument/2006/relationships/tags" Target="../tags/tag673.xml"/><Relationship Id="rId36" Type="http://schemas.openxmlformats.org/officeDocument/2006/relationships/tags" Target="../tags/tag672.xml"/><Relationship Id="rId35" Type="http://schemas.openxmlformats.org/officeDocument/2006/relationships/tags" Target="../tags/tag671.xml"/><Relationship Id="rId34" Type="http://schemas.openxmlformats.org/officeDocument/2006/relationships/tags" Target="../tags/tag670.xml"/><Relationship Id="rId33" Type="http://schemas.openxmlformats.org/officeDocument/2006/relationships/tags" Target="../tags/tag669.xml"/><Relationship Id="rId32" Type="http://schemas.openxmlformats.org/officeDocument/2006/relationships/tags" Target="../tags/tag668.xml"/><Relationship Id="rId31" Type="http://schemas.openxmlformats.org/officeDocument/2006/relationships/tags" Target="../tags/tag667.xml"/><Relationship Id="rId30" Type="http://schemas.openxmlformats.org/officeDocument/2006/relationships/tags" Target="../tags/tag666.xml"/><Relationship Id="rId3" Type="http://schemas.openxmlformats.org/officeDocument/2006/relationships/tags" Target="../tags/tag639.xml"/><Relationship Id="rId29" Type="http://schemas.openxmlformats.org/officeDocument/2006/relationships/tags" Target="../tags/tag665.xml"/><Relationship Id="rId28" Type="http://schemas.openxmlformats.org/officeDocument/2006/relationships/tags" Target="../tags/tag664.xml"/><Relationship Id="rId27" Type="http://schemas.openxmlformats.org/officeDocument/2006/relationships/tags" Target="../tags/tag663.xml"/><Relationship Id="rId26" Type="http://schemas.openxmlformats.org/officeDocument/2006/relationships/tags" Target="../tags/tag662.xml"/><Relationship Id="rId25" Type="http://schemas.openxmlformats.org/officeDocument/2006/relationships/tags" Target="../tags/tag661.xml"/><Relationship Id="rId24" Type="http://schemas.openxmlformats.org/officeDocument/2006/relationships/tags" Target="../tags/tag660.xml"/><Relationship Id="rId23" Type="http://schemas.openxmlformats.org/officeDocument/2006/relationships/tags" Target="../tags/tag659.xml"/><Relationship Id="rId22" Type="http://schemas.openxmlformats.org/officeDocument/2006/relationships/tags" Target="../tags/tag658.xml"/><Relationship Id="rId21" Type="http://schemas.openxmlformats.org/officeDocument/2006/relationships/tags" Target="../tags/tag657.xml"/><Relationship Id="rId20" Type="http://schemas.openxmlformats.org/officeDocument/2006/relationships/tags" Target="../tags/tag656.xml"/><Relationship Id="rId2" Type="http://schemas.openxmlformats.org/officeDocument/2006/relationships/tags" Target="../tags/tag638.xml"/><Relationship Id="rId19" Type="http://schemas.openxmlformats.org/officeDocument/2006/relationships/tags" Target="../tags/tag655.xml"/><Relationship Id="rId18" Type="http://schemas.openxmlformats.org/officeDocument/2006/relationships/tags" Target="../tags/tag654.xml"/><Relationship Id="rId17" Type="http://schemas.openxmlformats.org/officeDocument/2006/relationships/tags" Target="../tags/tag653.xml"/><Relationship Id="rId16" Type="http://schemas.openxmlformats.org/officeDocument/2006/relationships/tags" Target="../tags/tag652.xml"/><Relationship Id="rId15" Type="http://schemas.openxmlformats.org/officeDocument/2006/relationships/tags" Target="../tags/tag651.xml"/><Relationship Id="rId14" Type="http://schemas.openxmlformats.org/officeDocument/2006/relationships/tags" Target="../tags/tag650.xml"/><Relationship Id="rId13" Type="http://schemas.openxmlformats.org/officeDocument/2006/relationships/tags" Target="../tags/tag649.xml"/><Relationship Id="rId12" Type="http://schemas.openxmlformats.org/officeDocument/2006/relationships/tags" Target="../tags/tag648.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tags" Target="../tags/tag637.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678.xml"/><Relationship Id="rId5" Type="http://schemas.openxmlformats.org/officeDocument/2006/relationships/tags" Target="../tags/tag677.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676.xml"/><Relationship Id="rId1" Type="http://schemas.openxmlformats.org/officeDocument/2006/relationships/tags" Target="../tags/tag67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679.xml"/></Relationships>
</file>

<file path=ppt/slides/_rels/slide33.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tags" Target="../tags/tag686.xml"/><Relationship Id="rId6" Type="http://schemas.openxmlformats.org/officeDocument/2006/relationships/tags" Target="../tags/tag685.xml"/><Relationship Id="rId5" Type="http://schemas.openxmlformats.org/officeDocument/2006/relationships/tags" Target="../tags/tag684.xml"/><Relationship Id="rId4" Type="http://schemas.openxmlformats.org/officeDocument/2006/relationships/tags" Target="../tags/tag683.xml"/><Relationship Id="rId3" Type="http://schemas.openxmlformats.org/officeDocument/2006/relationships/tags" Target="../tags/tag682.xml"/><Relationship Id="rId2" Type="http://schemas.openxmlformats.org/officeDocument/2006/relationships/tags" Target="../tags/tag681.xml"/><Relationship Id="rId12" Type="http://schemas.openxmlformats.org/officeDocument/2006/relationships/slideLayout" Target="../slideLayouts/slideLayout6.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tags" Target="../tags/tag680.xml"/></Relationships>
</file>

<file path=ppt/slides/_rels/slide34.xml.rels><?xml version="1.0" encoding="UTF-8" standalone="yes"?>
<Relationships xmlns="http://schemas.openxmlformats.org/package/2006/relationships"><Relationship Id="rId9" Type="http://schemas.openxmlformats.org/officeDocument/2006/relationships/tags" Target="../tags/tag699.xml"/><Relationship Id="rId8" Type="http://schemas.openxmlformats.org/officeDocument/2006/relationships/tags" Target="../tags/tag698.xml"/><Relationship Id="rId7" Type="http://schemas.openxmlformats.org/officeDocument/2006/relationships/tags" Target="../tags/tag697.xml"/><Relationship Id="rId6" Type="http://schemas.openxmlformats.org/officeDocument/2006/relationships/tags" Target="../tags/tag696.xml"/><Relationship Id="rId5" Type="http://schemas.openxmlformats.org/officeDocument/2006/relationships/tags" Target="../tags/tag695.xml"/><Relationship Id="rId4" Type="http://schemas.openxmlformats.org/officeDocument/2006/relationships/tags" Target="../tags/tag694.xml"/><Relationship Id="rId3" Type="http://schemas.openxmlformats.org/officeDocument/2006/relationships/tags" Target="../tags/tag693.xml"/><Relationship Id="rId2" Type="http://schemas.openxmlformats.org/officeDocument/2006/relationships/tags" Target="../tags/tag692.xml"/><Relationship Id="rId12" Type="http://schemas.openxmlformats.org/officeDocument/2006/relationships/slideLayout" Target="../slideLayouts/slideLayout6.xml"/><Relationship Id="rId11" Type="http://schemas.openxmlformats.org/officeDocument/2006/relationships/tags" Target="../tags/tag701.xml"/><Relationship Id="rId10" Type="http://schemas.openxmlformats.org/officeDocument/2006/relationships/tags" Target="../tags/tag700.xml"/><Relationship Id="rId1" Type="http://schemas.openxmlformats.org/officeDocument/2006/relationships/tags" Target="../tags/tag691.xml"/></Relationships>
</file>

<file path=ppt/slides/_rels/slide35.xml.rels><?xml version="1.0" encoding="UTF-8" standalone="yes"?>
<Relationships xmlns="http://schemas.openxmlformats.org/package/2006/relationships"><Relationship Id="rId9" Type="http://schemas.openxmlformats.org/officeDocument/2006/relationships/tags" Target="../tags/tag710.xml"/><Relationship Id="rId8" Type="http://schemas.openxmlformats.org/officeDocument/2006/relationships/tags" Target="../tags/tag709.xml"/><Relationship Id="rId7" Type="http://schemas.openxmlformats.org/officeDocument/2006/relationships/tags" Target="../tags/tag708.xml"/><Relationship Id="rId6" Type="http://schemas.openxmlformats.org/officeDocument/2006/relationships/tags" Target="../tags/tag707.xml"/><Relationship Id="rId5" Type="http://schemas.openxmlformats.org/officeDocument/2006/relationships/tags" Target="../tags/tag706.xml"/><Relationship Id="rId4" Type="http://schemas.openxmlformats.org/officeDocument/2006/relationships/tags" Target="../tags/tag705.xml"/><Relationship Id="rId3" Type="http://schemas.openxmlformats.org/officeDocument/2006/relationships/tags" Target="../tags/tag704.xml"/><Relationship Id="rId2" Type="http://schemas.openxmlformats.org/officeDocument/2006/relationships/tags" Target="../tags/tag703.xml"/><Relationship Id="rId12" Type="http://schemas.openxmlformats.org/officeDocument/2006/relationships/slideLayout" Target="../slideLayouts/slideLayout6.xml"/><Relationship Id="rId11" Type="http://schemas.openxmlformats.org/officeDocument/2006/relationships/tags" Target="../tags/tag712.xml"/><Relationship Id="rId10" Type="http://schemas.openxmlformats.org/officeDocument/2006/relationships/tags" Target="../tags/tag711.xml"/><Relationship Id="rId1" Type="http://schemas.openxmlformats.org/officeDocument/2006/relationships/tags" Target="../tags/tag702.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tags" Target="../tags/tag715.xml"/><Relationship Id="rId2" Type="http://schemas.openxmlformats.org/officeDocument/2006/relationships/tags" Target="../tags/tag714.xml"/><Relationship Id="rId1" Type="http://schemas.openxmlformats.org/officeDocument/2006/relationships/tags" Target="../tags/tag713.xml"/></Relationships>
</file>

<file path=ppt/slides/_rels/slide37.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tags" Target="../tags/tag724.xml"/><Relationship Id="rId6" Type="http://schemas.openxmlformats.org/officeDocument/2006/relationships/tags" Target="../tags/tag723.xml"/><Relationship Id="rId5" Type="http://schemas.openxmlformats.org/officeDocument/2006/relationships/tags" Target="../tags/tag722.xml"/><Relationship Id="rId4" Type="http://schemas.openxmlformats.org/officeDocument/2006/relationships/tags" Target="../tags/tag721.xml"/><Relationship Id="rId32" Type="http://schemas.openxmlformats.org/officeDocument/2006/relationships/slideLayout" Target="../slideLayouts/slideLayout6.xml"/><Relationship Id="rId31" Type="http://schemas.openxmlformats.org/officeDocument/2006/relationships/tags" Target="../tags/tag748.xml"/><Relationship Id="rId30" Type="http://schemas.openxmlformats.org/officeDocument/2006/relationships/tags" Target="../tags/tag747.xml"/><Relationship Id="rId3" Type="http://schemas.openxmlformats.org/officeDocument/2006/relationships/tags" Target="../tags/tag720.xml"/><Relationship Id="rId29" Type="http://schemas.openxmlformats.org/officeDocument/2006/relationships/tags" Target="../tags/tag746.xml"/><Relationship Id="rId28" Type="http://schemas.openxmlformats.org/officeDocument/2006/relationships/tags" Target="../tags/tag745.xml"/><Relationship Id="rId27" Type="http://schemas.openxmlformats.org/officeDocument/2006/relationships/tags" Target="../tags/tag744.xml"/><Relationship Id="rId26" Type="http://schemas.openxmlformats.org/officeDocument/2006/relationships/tags" Target="../tags/tag743.xml"/><Relationship Id="rId25" Type="http://schemas.openxmlformats.org/officeDocument/2006/relationships/tags" Target="../tags/tag742.xml"/><Relationship Id="rId24" Type="http://schemas.openxmlformats.org/officeDocument/2006/relationships/tags" Target="../tags/tag741.xml"/><Relationship Id="rId23" Type="http://schemas.openxmlformats.org/officeDocument/2006/relationships/tags" Target="../tags/tag740.xml"/><Relationship Id="rId22" Type="http://schemas.openxmlformats.org/officeDocument/2006/relationships/tags" Target="../tags/tag739.xml"/><Relationship Id="rId21" Type="http://schemas.openxmlformats.org/officeDocument/2006/relationships/tags" Target="../tags/tag738.xml"/><Relationship Id="rId20" Type="http://schemas.openxmlformats.org/officeDocument/2006/relationships/tags" Target="../tags/tag737.xml"/><Relationship Id="rId2" Type="http://schemas.openxmlformats.org/officeDocument/2006/relationships/tags" Target="../tags/tag719.xml"/><Relationship Id="rId19" Type="http://schemas.openxmlformats.org/officeDocument/2006/relationships/tags" Target="../tags/tag736.xml"/><Relationship Id="rId18" Type="http://schemas.openxmlformats.org/officeDocument/2006/relationships/tags" Target="../tags/tag735.xml"/><Relationship Id="rId17" Type="http://schemas.openxmlformats.org/officeDocument/2006/relationships/tags" Target="../tags/tag734.xml"/><Relationship Id="rId16" Type="http://schemas.openxmlformats.org/officeDocument/2006/relationships/tags" Target="../tags/tag733.xml"/><Relationship Id="rId15" Type="http://schemas.openxmlformats.org/officeDocument/2006/relationships/tags" Target="../tags/tag732.xml"/><Relationship Id="rId14" Type="http://schemas.openxmlformats.org/officeDocument/2006/relationships/tags" Target="../tags/tag731.xml"/><Relationship Id="rId13" Type="http://schemas.openxmlformats.org/officeDocument/2006/relationships/tags" Target="../tags/tag730.xml"/><Relationship Id="rId12" Type="http://schemas.openxmlformats.org/officeDocument/2006/relationships/tags" Target="../tags/tag729.xml"/><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tags" Target="../tags/tag718.xml"/></Relationships>
</file>

<file path=ppt/slides/_rels/slide38.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tags" Target="../tags/tag754.xml"/><Relationship Id="rId5" Type="http://schemas.openxmlformats.org/officeDocument/2006/relationships/tags" Target="../tags/tag753.xml"/><Relationship Id="rId4" Type="http://schemas.openxmlformats.org/officeDocument/2006/relationships/tags" Target="../tags/tag752.xml"/><Relationship Id="rId32" Type="http://schemas.openxmlformats.org/officeDocument/2006/relationships/slideLayout" Target="../slideLayouts/slideLayout6.xml"/><Relationship Id="rId31" Type="http://schemas.openxmlformats.org/officeDocument/2006/relationships/tags" Target="../tags/tag779.xml"/><Relationship Id="rId30" Type="http://schemas.openxmlformats.org/officeDocument/2006/relationships/tags" Target="../tags/tag778.xml"/><Relationship Id="rId3" Type="http://schemas.openxmlformats.org/officeDocument/2006/relationships/tags" Target="../tags/tag751.xml"/><Relationship Id="rId29" Type="http://schemas.openxmlformats.org/officeDocument/2006/relationships/tags" Target="../tags/tag777.xml"/><Relationship Id="rId28" Type="http://schemas.openxmlformats.org/officeDocument/2006/relationships/tags" Target="../tags/tag776.xml"/><Relationship Id="rId27" Type="http://schemas.openxmlformats.org/officeDocument/2006/relationships/tags" Target="../tags/tag775.xml"/><Relationship Id="rId26" Type="http://schemas.openxmlformats.org/officeDocument/2006/relationships/tags" Target="../tags/tag774.xml"/><Relationship Id="rId25" Type="http://schemas.openxmlformats.org/officeDocument/2006/relationships/tags" Target="../tags/tag773.xml"/><Relationship Id="rId24" Type="http://schemas.openxmlformats.org/officeDocument/2006/relationships/tags" Target="../tags/tag772.xml"/><Relationship Id="rId23" Type="http://schemas.openxmlformats.org/officeDocument/2006/relationships/tags" Target="../tags/tag771.xml"/><Relationship Id="rId22" Type="http://schemas.openxmlformats.org/officeDocument/2006/relationships/tags" Target="../tags/tag770.xml"/><Relationship Id="rId21" Type="http://schemas.openxmlformats.org/officeDocument/2006/relationships/tags" Target="../tags/tag769.xml"/><Relationship Id="rId20" Type="http://schemas.openxmlformats.org/officeDocument/2006/relationships/tags" Target="../tags/tag768.xml"/><Relationship Id="rId2" Type="http://schemas.openxmlformats.org/officeDocument/2006/relationships/tags" Target="../tags/tag750.xml"/><Relationship Id="rId19" Type="http://schemas.openxmlformats.org/officeDocument/2006/relationships/tags" Target="../tags/tag767.xml"/><Relationship Id="rId18" Type="http://schemas.openxmlformats.org/officeDocument/2006/relationships/tags" Target="../tags/tag766.xml"/><Relationship Id="rId17" Type="http://schemas.openxmlformats.org/officeDocument/2006/relationships/tags" Target="../tags/tag765.xml"/><Relationship Id="rId16" Type="http://schemas.openxmlformats.org/officeDocument/2006/relationships/tags" Target="../tags/tag764.xml"/><Relationship Id="rId15" Type="http://schemas.openxmlformats.org/officeDocument/2006/relationships/tags" Target="../tags/tag763.xml"/><Relationship Id="rId14" Type="http://schemas.openxmlformats.org/officeDocument/2006/relationships/tags" Target="../tags/tag76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tags" Target="../tags/tag74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780.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s>
</file>

<file path=ppt/slides/_rels/slide40.xml.rels><?xml version="1.0" encoding="UTF-8" standalone="yes"?>
<Relationships xmlns="http://schemas.openxmlformats.org/package/2006/relationships"><Relationship Id="rId9" Type="http://schemas.openxmlformats.org/officeDocument/2006/relationships/tags" Target="../tags/tag789.xml"/><Relationship Id="rId8" Type="http://schemas.openxmlformats.org/officeDocument/2006/relationships/tags" Target="../tags/tag788.xml"/><Relationship Id="rId7" Type="http://schemas.openxmlformats.org/officeDocument/2006/relationships/tags" Target="../tags/tag787.xml"/><Relationship Id="rId6" Type="http://schemas.openxmlformats.org/officeDocument/2006/relationships/tags" Target="../tags/tag786.xml"/><Relationship Id="rId5" Type="http://schemas.openxmlformats.org/officeDocument/2006/relationships/tags" Target="../tags/tag785.xml"/><Relationship Id="rId4" Type="http://schemas.openxmlformats.org/officeDocument/2006/relationships/tags" Target="../tags/tag784.xml"/><Relationship Id="rId3" Type="http://schemas.openxmlformats.org/officeDocument/2006/relationships/tags" Target="../tags/tag783.xml"/><Relationship Id="rId2" Type="http://schemas.openxmlformats.org/officeDocument/2006/relationships/tags" Target="../tags/tag782.xml"/><Relationship Id="rId12" Type="http://schemas.openxmlformats.org/officeDocument/2006/relationships/slideLayout" Target="../slideLayouts/slideLayout6.xml"/><Relationship Id="rId11" Type="http://schemas.openxmlformats.org/officeDocument/2006/relationships/tags" Target="../tags/tag791.xml"/><Relationship Id="rId10" Type="http://schemas.openxmlformats.org/officeDocument/2006/relationships/tags" Target="../tags/tag790.xml"/><Relationship Id="rId1" Type="http://schemas.openxmlformats.org/officeDocument/2006/relationships/tags" Target="../tags/tag781.xml"/></Relationships>
</file>

<file path=ppt/slides/_rels/slide41.xml.rels><?xml version="1.0" encoding="UTF-8" standalone="yes"?>
<Relationships xmlns="http://schemas.openxmlformats.org/package/2006/relationships"><Relationship Id="rId9" Type="http://schemas.openxmlformats.org/officeDocument/2006/relationships/tags" Target="../tags/tag800.xml"/><Relationship Id="rId8" Type="http://schemas.openxmlformats.org/officeDocument/2006/relationships/tags" Target="../tags/tag799.xml"/><Relationship Id="rId7" Type="http://schemas.openxmlformats.org/officeDocument/2006/relationships/tags" Target="../tags/tag798.xml"/><Relationship Id="rId6" Type="http://schemas.openxmlformats.org/officeDocument/2006/relationships/tags" Target="../tags/tag797.xml"/><Relationship Id="rId5" Type="http://schemas.openxmlformats.org/officeDocument/2006/relationships/tags" Target="../tags/tag796.xml"/><Relationship Id="rId4" Type="http://schemas.openxmlformats.org/officeDocument/2006/relationships/tags" Target="../tags/tag795.xml"/><Relationship Id="rId3" Type="http://schemas.openxmlformats.org/officeDocument/2006/relationships/tags" Target="../tags/tag794.xml"/><Relationship Id="rId2" Type="http://schemas.openxmlformats.org/officeDocument/2006/relationships/tags" Target="../tags/tag793.xml"/><Relationship Id="rId12" Type="http://schemas.openxmlformats.org/officeDocument/2006/relationships/slideLayout" Target="../slideLayouts/slideLayout6.xml"/><Relationship Id="rId11" Type="http://schemas.openxmlformats.org/officeDocument/2006/relationships/tags" Target="../tags/tag802.xml"/><Relationship Id="rId10" Type="http://schemas.openxmlformats.org/officeDocument/2006/relationships/tags" Target="../tags/tag801.xml"/><Relationship Id="rId1" Type="http://schemas.openxmlformats.org/officeDocument/2006/relationships/tags" Target="../tags/tag792.xml"/></Relationships>
</file>

<file path=ppt/slides/_rels/slide42.xml.rels><?xml version="1.0" encoding="UTF-8" standalone="yes"?>
<Relationships xmlns="http://schemas.openxmlformats.org/package/2006/relationships"><Relationship Id="rId9" Type="http://schemas.openxmlformats.org/officeDocument/2006/relationships/tags" Target="../tags/tag811.xml"/><Relationship Id="rId8" Type="http://schemas.openxmlformats.org/officeDocument/2006/relationships/tags" Target="../tags/tag810.xml"/><Relationship Id="rId7" Type="http://schemas.openxmlformats.org/officeDocument/2006/relationships/tags" Target="../tags/tag809.xml"/><Relationship Id="rId6" Type="http://schemas.openxmlformats.org/officeDocument/2006/relationships/tags" Target="../tags/tag808.xml"/><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tags" Target="../tags/tag805.xml"/><Relationship Id="rId2" Type="http://schemas.openxmlformats.org/officeDocument/2006/relationships/tags" Target="../tags/tag804.xml"/><Relationship Id="rId12" Type="http://schemas.openxmlformats.org/officeDocument/2006/relationships/slideLayout" Target="../slideLayouts/slideLayout6.xml"/><Relationship Id="rId11" Type="http://schemas.openxmlformats.org/officeDocument/2006/relationships/tags" Target="../tags/tag813.xml"/><Relationship Id="rId10" Type="http://schemas.openxmlformats.org/officeDocument/2006/relationships/tags" Target="../tags/tag812.xml"/><Relationship Id="rId1" Type="http://schemas.openxmlformats.org/officeDocument/2006/relationships/tags" Target="../tags/tag803.xml"/></Relationships>
</file>

<file path=ppt/slides/_rels/slide43.xml.rels><?xml version="1.0" encoding="UTF-8" standalone="yes"?>
<Relationships xmlns="http://schemas.openxmlformats.org/package/2006/relationships"><Relationship Id="rId9" Type="http://schemas.openxmlformats.org/officeDocument/2006/relationships/tags" Target="../tags/tag822.xml"/><Relationship Id="rId8" Type="http://schemas.openxmlformats.org/officeDocument/2006/relationships/tags" Target="../tags/tag821.xml"/><Relationship Id="rId7" Type="http://schemas.openxmlformats.org/officeDocument/2006/relationships/tags" Target="../tags/tag820.xml"/><Relationship Id="rId6" Type="http://schemas.openxmlformats.org/officeDocument/2006/relationships/tags" Target="../tags/tag819.xml"/><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tags" Target="../tags/tag816.xml"/><Relationship Id="rId24" Type="http://schemas.openxmlformats.org/officeDocument/2006/relationships/slideLayout" Target="../slideLayouts/slideLayout6.xml"/><Relationship Id="rId23" Type="http://schemas.openxmlformats.org/officeDocument/2006/relationships/tags" Target="../tags/tag836.xml"/><Relationship Id="rId22" Type="http://schemas.openxmlformats.org/officeDocument/2006/relationships/tags" Target="../tags/tag835.xml"/><Relationship Id="rId21" Type="http://schemas.openxmlformats.org/officeDocument/2006/relationships/tags" Target="../tags/tag834.xml"/><Relationship Id="rId20" Type="http://schemas.openxmlformats.org/officeDocument/2006/relationships/tags" Target="../tags/tag833.xml"/><Relationship Id="rId2" Type="http://schemas.openxmlformats.org/officeDocument/2006/relationships/tags" Target="../tags/tag815.xml"/><Relationship Id="rId19" Type="http://schemas.openxmlformats.org/officeDocument/2006/relationships/tags" Target="../tags/tag832.xml"/><Relationship Id="rId18" Type="http://schemas.openxmlformats.org/officeDocument/2006/relationships/tags" Target="../tags/tag831.xml"/><Relationship Id="rId17" Type="http://schemas.openxmlformats.org/officeDocument/2006/relationships/tags" Target="../tags/tag830.xml"/><Relationship Id="rId16" Type="http://schemas.openxmlformats.org/officeDocument/2006/relationships/tags" Target="../tags/tag829.xml"/><Relationship Id="rId15" Type="http://schemas.openxmlformats.org/officeDocument/2006/relationships/tags" Target="../tags/tag828.xml"/><Relationship Id="rId14" Type="http://schemas.openxmlformats.org/officeDocument/2006/relationships/tags" Target="../tags/tag827.xml"/><Relationship Id="rId13" Type="http://schemas.openxmlformats.org/officeDocument/2006/relationships/tags" Target="../tags/tag826.xml"/><Relationship Id="rId12" Type="http://schemas.openxmlformats.org/officeDocument/2006/relationships/tags" Target="../tags/tag825.xml"/><Relationship Id="rId11" Type="http://schemas.openxmlformats.org/officeDocument/2006/relationships/tags" Target="../tags/tag824.xml"/><Relationship Id="rId10" Type="http://schemas.openxmlformats.org/officeDocument/2006/relationships/tags" Target="../tags/tag823.xml"/><Relationship Id="rId1" Type="http://schemas.openxmlformats.org/officeDocument/2006/relationships/tags" Target="../tags/tag814.xml"/></Relationships>
</file>

<file path=ppt/slides/_rels/slide44.xml.rels><?xml version="1.0" encoding="UTF-8" standalone="yes"?>
<Relationships xmlns="http://schemas.openxmlformats.org/package/2006/relationships"><Relationship Id="rId9" Type="http://schemas.openxmlformats.org/officeDocument/2006/relationships/tags" Target="../tags/tag845.xml"/><Relationship Id="rId8" Type="http://schemas.openxmlformats.org/officeDocument/2006/relationships/tags" Target="../tags/tag844.xml"/><Relationship Id="rId7" Type="http://schemas.openxmlformats.org/officeDocument/2006/relationships/tags" Target="../tags/tag843.xml"/><Relationship Id="rId6" Type="http://schemas.openxmlformats.org/officeDocument/2006/relationships/tags" Target="../tags/tag842.xml"/><Relationship Id="rId5" Type="http://schemas.openxmlformats.org/officeDocument/2006/relationships/tags" Target="../tags/tag841.xml"/><Relationship Id="rId4" Type="http://schemas.openxmlformats.org/officeDocument/2006/relationships/tags" Target="../tags/tag840.xml"/><Relationship Id="rId3" Type="http://schemas.openxmlformats.org/officeDocument/2006/relationships/tags" Target="../tags/tag839.xml"/><Relationship Id="rId2" Type="http://schemas.openxmlformats.org/officeDocument/2006/relationships/tags" Target="../tags/tag838.xml"/><Relationship Id="rId12" Type="http://schemas.openxmlformats.org/officeDocument/2006/relationships/slideLayout" Target="../slideLayouts/slideLayout6.xml"/><Relationship Id="rId11" Type="http://schemas.openxmlformats.org/officeDocument/2006/relationships/tags" Target="../tags/tag847.xml"/><Relationship Id="rId10" Type="http://schemas.openxmlformats.org/officeDocument/2006/relationships/tags" Target="../tags/tag846.xml"/><Relationship Id="rId1" Type="http://schemas.openxmlformats.org/officeDocument/2006/relationships/tags" Target="../tags/tag837.xml"/></Relationships>
</file>

<file path=ppt/slides/_rels/slide45.xml.rels><?xml version="1.0" encoding="UTF-8" standalone="yes"?>
<Relationships xmlns="http://schemas.openxmlformats.org/package/2006/relationships"><Relationship Id="rId9" Type="http://schemas.openxmlformats.org/officeDocument/2006/relationships/tags" Target="../tags/tag856.xml"/><Relationship Id="rId8" Type="http://schemas.openxmlformats.org/officeDocument/2006/relationships/tags" Target="../tags/tag855.xml"/><Relationship Id="rId7" Type="http://schemas.openxmlformats.org/officeDocument/2006/relationships/tags" Target="../tags/tag854.xml"/><Relationship Id="rId6" Type="http://schemas.openxmlformats.org/officeDocument/2006/relationships/tags" Target="../tags/tag853.xml"/><Relationship Id="rId5" Type="http://schemas.openxmlformats.org/officeDocument/2006/relationships/tags" Target="../tags/tag852.xml"/><Relationship Id="rId4" Type="http://schemas.openxmlformats.org/officeDocument/2006/relationships/tags" Target="../tags/tag851.xml"/><Relationship Id="rId3" Type="http://schemas.openxmlformats.org/officeDocument/2006/relationships/tags" Target="../tags/tag850.xml"/><Relationship Id="rId2" Type="http://schemas.openxmlformats.org/officeDocument/2006/relationships/tags" Target="../tags/tag849.xml"/><Relationship Id="rId12" Type="http://schemas.openxmlformats.org/officeDocument/2006/relationships/slideLayout" Target="../slideLayouts/slideLayout6.xml"/><Relationship Id="rId11" Type="http://schemas.openxmlformats.org/officeDocument/2006/relationships/tags" Target="../tags/tag858.xml"/><Relationship Id="rId10" Type="http://schemas.openxmlformats.org/officeDocument/2006/relationships/tags" Target="../tags/tag857.xml"/><Relationship Id="rId1" Type="http://schemas.openxmlformats.org/officeDocument/2006/relationships/tags" Target="../tags/tag848.xml"/></Relationships>
</file>

<file path=ppt/slides/_rels/slide46.xml.rels><?xml version="1.0" encoding="UTF-8" standalone="yes"?>
<Relationships xmlns="http://schemas.openxmlformats.org/package/2006/relationships"><Relationship Id="rId9" Type="http://schemas.openxmlformats.org/officeDocument/2006/relationships/tags" Target="../tags/tag867.xml"/><Relationship Id="rId8" Type="http://schemas.openxmlformats.org/officeDocument/2006/relationships/tags" Target="../tags/tag866.xml"/><Relationship Id="rId7" Type="http://schemas.openxmlformats.org/officeDocument/2006/relationships/tags" Target="../tags/tag865.xml"/><Relationship Id="rId6" Type="http://schemas.openxmlformats.org/officeDocument/2006/relationships/tags" Target="../tags/tag864.xml"/><Relationship Id="rId5" Type="http://schemas.openxmlformats.org/officeDocument/2006/relationships/tags" Target="../tags/tag863.xml"/><Relationship Id="rId4" Type="http://schemas.openxmlformats.org/officeDocument/2006/relationships/tags" Target="../tags/tag862.xml"/><Relationship Id="rId3" Type="http://schemas.openxmlformats.org/officeDocument/2006/relationships/tags" Target="../tags/tag861.xml"/><Relationship Id="rId2" Type="http://schemas.openxmlformats.org/officeDocument/2006/relationships/tags" Target="../tags/tag860.xml"/><Relationship Id="rId12" Type="http://schemas.openxmlformats.org/officeDocument/2006/relationships/slideLayout" Target="../slideLayouts/slideLayout6.xml"/><Relationship Id="rId11" Type="http://schemas.openxmlformats.org/officeDocument/2006/relationships/tags" Target="../tags/tag869.xml"/><Relationship Id="rId10" Type="http://schemas.openxmlformats.org/officeDocument/2006/relationships/tags" Target="../tags/tag868.xml"/><Relationship Id="rId1" Type="http://schemas.openxmlformats.org/officeDocument/2006/relationships/tags" Target="../tags/tag85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870.xml"/></Relationships>
</file>

<file path=ppt/slides/_rels/slide48.xml.rels><?xml version="1.0" encoding="UTF-8" standalone="yes"?>
<Relationships xmlns="http://schemas.openxmlformats.org/package/2006/relationships"><Relationship Id="rId9" Type="http://schemas.openxmlformats.org/officeDocument/2006/relationships/tags" Target="../tags/tag879.xml"/><Relationship Id="rId8" Type="http://schemas.openxmlformats.org/officeDocument/2006/relationships/tags" Target="../tags/tag878.xml"/><Relationship Id="rId7" Type="http://schemas.openxmlformats.org/officeDocument/2006/relationships/tags" Target="../tags/tag877.xml"/><Relationship Id="rId6" Type="http://schemas.openxmlformats.org/officeDocument/2006/relationships/tags" Target="../tags/tag876.xml"/><Relationship Id="rId5" Type="http://schemas.openxmlformats.org/officeDocument/2006/relationships/tags" Target="../tags/tag875.xml"/><Relationship Id="rId4" Type="http://schemas.openxmlformats.org/officeDocument/2006/relationships/tags" Target="../tags/tag874.xml"/><Relationship Id="rId3" Type="http://schemas.openxmlformats.org/officeDocument/2006/relationships/tags" Target="../tags/tag873.xml"/><Relationship Id="rId2" Type="http://schemas.openxmlformats.org/officeDocument/2006/relationships/tags" Target="../tags/tag872.xml"/><Relationship Id="rId12" Type="http://schemas.openxmlformats.org/officeDocument/2006/relationships/slideLayout" Target="../slideLayouts/slideLayout6.xml"/><Relationship Id="rId11" Type="http://schemas.openxmlformats.org/officeDocument/2006/relationships/tags" Target="../tags/tag881.xml"/><Relationship Id="rId10" Type="http://schemas.openxmlformats.org/officeDocument/2006/relationships/tags" Target="../tags/tag880.xml"/><Relationship Id="rId1" Type="http://schemas.openxmlformats.org/officeDocument/2006/relationships/tags" Target="../tags/tag871.xml"/></Relationships>
</file>

<file path=ppt/slides/_rels/slide49.xml.rels><?xml version="1.0" encoding="UTF-8" standalone="yes"?>
<Relationships xmlns="http://schemas.openxmlformats.org/package/2006/relationships"><Relationship Id="rId9" Type="http://schemas.openxmlformats.org/officeDocument/2006/relationships/tags" Target="../tags/tag890.xml"/><Relationship Id="rId8" Type="http://schemas.openxmlformats.org/officeDocument/2006/relationships/tags" Target="../tags/tag889.xml"/><Relationship Id="rId7" Type="http://schemas.openxmlformats.org/officeDocument/2006/relationships/tags" Target="../tags/tag888.xml"/><Relationship Id="rId6" Type="http://schemas.openxmlformats.org/officeDocument/2006/relationships/tags" Target="../tags/tag887.xml"/><Relationship Id="rId5" Type="http://schemas.openxmlformats.org/officeDocument/2006/relationships/tags" Target="../tags/tag886.xml"/><Relationship Id="rId4" Type="http://schemas.openxmlformats.org/officeDocument/2006/relationships/tags" Target="../tags/tag885.xml"/><Relationship Id="rId3" Type="http://schemas.openxmlformats.org/officeDocument/2006/relationships/tags" Target="../tags/tag884.xml"/><Relationship Id="rId2" Type="http://schemas.openxmlformats.org/officeDocument/2006/relationships/tags" Target="../tags/tag883.xml"/><Relationship Id="rId13" Type="http://schemas.openxmlformats.org/officeDocument/2006/relationships/slideLayout" Target="../slideLayouts/slideLayout6.xml"/><Relationship Id="rId12" Type="http://schemas.openxmlformats.org/officeDocument/2006/relationships/tags" Target="../tags/tag893.xml"/><Relationship Id="rId11" Type="http://schemas.openxmlformats.org/officeDocument/2006/relationships/tags" Target="../tags/tag892.xml"/><Relationship Id="rId10" Type="http://schemas.openxmlformats.org/officeDocument/2006/relationships/tags" Target="../tags/tag891.xml"/><Relationship Id="rId1" Type="http://schemas.openxmlformats.org/officeDocument/2006/relationships/tags" Target="../tags/tag882.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347.xml"/><Relationship Id="rId1" Type="http://schemas.openxmlformats.org/officeDocument/2006/relationships/tags" Target="../tags/tag346.xml"/></Relationships>
</file>

<file path=ppt/slides/_rels/slide50.xml.rels><?xml version="1.0" encoding="UTF-8" standalone="yes"?>
<Relationships xmlns="http://schemas.openxmlformats.org/package/2006/relationships"><Relationship Id="rId9" Type="http://schemas.openxmlformats.org/officeDocument/2006/relationships/tags" Target="../tags/tag902.xml"/><Relationship Id="rId8" Type="http://schemas.openxmlformats.org/officeDocument/2006/relationships/tags" Target="../tags/tag901.xml"/><Relationship Id="rId7" Type="http://schemas.openxmlformats.org/officeDocument/2006/relationships/tags" Target="../tags/tag900.xml"/><Relationship Id="rId6" Type="http://schemas.openxmlformats.org/officeDocument/2006/relationships/tags" Target="../tags/tag899.xml"/><Relationship Id="rId5" Type="http://schemas.openxmlformats.org/officeDocument/2006/relationships/tags" Target="../tags/tag898.xml"/><Relationship Id="rId4" Type="http://schemas.openxmlformats.org/officeDocument/2006/relationships/tags" Target="../tags/tag897.xml"/><Relationship Id="rId38" Type="http://schemas.openxmlformats.org/officeDocument/2006/relationships/notesSlide" Target="../notesSlides/notesSlide10.xml"/><Relationship Id="rId37" Type="http://schemas.openxmlformats.org/officeDocument/2006/relationships/slideLayout" Target="../slideLayouts/slideLayout6.xml"/><Relationship Id="rId36" Type="http://schemas.openxmlformats.org/officeDocument/2006/relationships/tags" Target="../tags/tag929.xml"/><Relationship Id="rId35" Type="http://schemas.openxmlformats.org/officeDocument/2006/relationships/tags" Target="../tags/tag928.xml"/><Relationship Id="rId34" Type="http://schemas.openxmlformats.org/officeDocument/2006/relationships/tags" Target="../tags/tag927.xml"/><Relationship Id="rId33" Type="http://schemas.openxmlformats.org/officeDocument/2006/relationships/tags" Target="../tags/tag926.xml"/><Relationship Id="rId32" Type="http://schemas.openxmlformats.org/officeDocument/2006/relationships/tags" Target="../tags/tag925.xml"/><Relationship Id="rId31" Type="http://schemas.openxmlformats.org/officeDocument/2006/relationships/tags" Target="../tags/tag924.xml"/><Relationship Id="rId30" Type="http://schemas.openxmlformats.org/officeDocument/2006/relationships/tags" Target="../tags/tag923.xml"/><Relationship Id="rId3" Type="http://schemas.openxmlformats.org/officeDocument/2006/relationships/tags" Target="../tags/tag896.xml"/><Relationship Id="rId29" Type="http://schemas.openxmlformats.org/officeDocument/2006/relationships/tags" Target="../tags/tag922.xml"/><Relationship Id="rId28" Type="http://schemas.openxmlformats.org/officeDocument/2006/relationships/tags" Target="../tags/tag921.xml"/><Relationship Id="rId27" Type="http://schemas.openxmlformats.org/officeDocument/2006/relationships/tags" Target="../tags/tag920.xml"/><Relationship Id="rId26" Type="http://schemas.openxmlformats.org/officeDocument/2006/relationships/tags" Target="../tags/tag919.xml"/><Relationship Id="rId25" Type="http://schemas.openxmlformats.org/officeDocument/2006/relationships/tags" Target="../tags/tag918.xml"/><Relationship Id="rId24" Type="http://schemas.openxmlformats.org/officeDocument/2006/relationships/tags" Target="../tags/tag917.xml"/><Relationship Id="rId23" Type="http://schemas.openxmlformats.org/officeDocument/2006/relationships/tags" Target="../tags/tag916.xml"/><Relationship Id="rId22" Type="http://schemas.openxmlformats.org/officeDocument/2006/relationships/tags" Target="../tags/tag915.xml"/><Relationship Id="rId21" Type="http://schemas.openxmlformats.org/officeDocument/2006/relationships/tags" Target="../tags/tag914.xml"/><Relationship Id="rId20" Type="http://schemas.openxmlformats.org/officeDocument/2006/relationships/tags" Target="../tags/tag913.xml"/><Relationship Id="rId2" Type="http://schemas.openxmlformats.org/officeDocument/2006/relationships/tags" Target="../tags/tag895.xml"/><Relationship Id="rId19" Type="http://schemas.openxmlformats.org/officeDocument/2006/relationships/tags" Target="../tags/tag912.xml"/><Relationship Id="rId18" Type="http://schemas.openxmlformats.org/officeDocument/2006/relationships/tags" Target="../tags/tag911.xml"/><Relationship Id="rId17" Type="http://schemas.openxmlformats.org/officeDocument/2006/relationships/tags" Target="../tags/tag910.xml"/><Relationship Id="rId16" Type="http://schemas.openxmlformats.org/officeDocument/2006/relationships/tags" Target="../tags/tag909.xml"/><Relationship Id="rId15" Type="http://schemas.openxmlformats.org/officeDocument/2006/relationships/tags" Target="../tags/tag908.xml"/><Relationship Id="rId14" Type="http://schemas.openxmlformats.org/officeDocument/2006/relationships/tags" Target="../tags/tag907.xml"/><Relationship Id="rId13" Type="http://schemas.openxmlformats.org/officeDocument/2006/relationships/tags" Target="../tags/tag906.xml"/><Relationship Id="rId12" Type="http://schemas.openxmlformats.org/officeDocument/2006/relationships/tags" Target="../tags/tag905.xml"/><Relationship Id="rId11" Type="http://schemas.openxmlformats.org/officeDocument/2006/relationships/tags" Target="../tags/tag904.xml"/><Relationship Id="rId10" Type="http://schemas.openxmlformats.org/officeDocument/2006/relationships/tags" Target="../tags/tag903.xml"/><Relationship Id="rId1" Type="http://schemas.openxmlformats.org/officeDocument/2006/relationships/tags" Target="../tags/tag894.xml"/></Relationships>
</file>

<file path=ppt/slides/_rels/slide51.xml.rels><?xml version="1.0" encoding="UTF-8" standalone="yes"?>
<Relationships xmlns="http://schemas.openxmlformats.org/package/2006/relationships"><Relationship Id="rId9" Type="http://schemas.openxmlformats.org/officeDocument/2006/relationships/tags" Target="../tags/tag938.xml"/><Relationship Id="rId8" Type="http://schemas.openxmlformats.org/officeDocument/2006/relationships/tags" Target="../tags/tag937.xml"/><Relationship Id="rId7" Type="http://schemas.openxmlformats.org/officeDocument/2006/relationships/tags" Target="../tags/tag936.xml"/><Relationship Id="rId6" Type="http://schemas.openxmlformats.org/officeDocument/2006/relationships/tags" Target="../tags/tag935.xml"/><Relationship Id="rId5" Type="http://schemas.openxmlformats.org/officeDocument/2006/relationships/tags" Target="../tags/tag934.xml"/><Relationship Id="rId4" Type="http://schemas.openxmlformats.org/officeDocument/2006/relationships/tags" Target="../tags/tag933.xml"/><Relationship Id="rId3" Type="http://schemas.openxmlformats.org/officeDocument/2006/relationships/tags" Target="../tags/tag932.xml"/><Relationship Id="rId2" Type="http://schemas.openxmlformats.org/officeDocument/2006/relationships/tags" Target="../tags/tag931.xml"/><Relationship Id="rId12" Type="http://schemas.openxmlformats.org/officeDocument/2006/relationships/slideLayout" Target="../slideLayouts/slideLayout6.xml"/><Relationship Id="rId11" Type="http://schemas.openxmlformats.org/officeDocument/2006/relationships/tags" Target="../tags/tag940.xml"/><Relationship Id="rId10" Type="http://schemas.openxmlformats.org/officeDocument/2006/relationships/tags" Target="../tags/tag939.xml"/><Relationship Id="rId1" Type="http://schemas.openxmlformats.org/officeDocument/2006/relationships/tags" Target="../tags/tag930.xml"/></Relationships>
</file>

<file path=ppt/slides/_rels/slide52.xml.rels><?xml version="1.0" encoding="UTF-8" standalone="yes"?>
<Relationships xmlns="http://schemas.openxmlformats.org/package/2006/relationships"><Relationship Id="rId9" Type="http://schemas.openxmlformats.org/officeDocument/2006/relationships/tags" Target="../tags/tag949.xml"/><Relationship Id="rId8" Type="http://schemas.openxmlformats.org/officeDocument/2006/relationships/tags" Target="../tags/tag948.xml"/><Relationship Id="rId7" Type="http://schemas.openxmlformats.org/officeDocument/2006/relationships/tags" Target="../tags/tag947.xml"/><Relationship Id="rId6" Type="http://schemas.openxmlformats.org/officeDocument/2006/relationships/tags" Target="../tags/tag946.xml"/><Relationship Id="rId5" Type="http://schemas.openxmlformats.org/officeDocument/2006/relationships/tags" Target="../tags/tag945.xml"/><Relationship Id="rId4" Type="http://schemas.openxmlformats.org/officeDocument/2006/relationships/tags" Target="../tags/tag944.xml"/><Relationship Id="rId3" Type="http://schemas.openxmlformats.org/officeDocument/2006/relationships/tags" Target="../tags/tag943.xml"/><Relationship Id="rId2" Type="http://schemas.openxmlformats.org/officeDocument/2006/relationships/tags" Target="../tags/tag942.xml"/><Relationship Id="rId12" Type="http://schemas.openxmlformats.org/officeDocument/2006/relationships/slideLayout" Target="../slideLayouts/slideLayout6.xml"/><Relationship Id="rId11" Type="http://schemas.openxmlformats.org/officeDocument/2006/relationships/tags" Target="../tags/tag951.xml"/><Relationship Id="rId10" Type="http://schemas.openxmlformats.org/officeDocument/2006/relationships/tags" Target="../tags/tag950.xml"/><Relationship Id="rId1" Type="http://schemas.openxmlformats.org/officeDocument/2006/relationships/tags" Target="../tags/tag941.xml"/></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955.xml"/><Relationship Id="rId5" Type="http://schemas.openxmlformats.org/officeDocument/2006/relationships/tags" Target="../tags/tag954.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953.xml"/><Relationship Id="rId1" Type="http://schemas.openxmlformats.org/officeDocument/2006/relationships/tags" Target="../tags/tag95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956.xml"/></Relationships>
</file>

<file path=ppt/slides/_rels/slide55.xml.rels><?xml version="1.0" encoding="UTF-8" standalone="yes"?>
<Relationships xmlns="http://schemas.openxmlformats.org/package/2006/relationships"><Relationship Id="rId9" Type="http://schemas.openxmlformats.org/officeDocument/2006/relationships/tags" Target="../tags/tag965.xml"/><Relationship Id="rId8" Type="http://schemas.openxmlformats.org/officeDocument/2006/relationships/tags" Target="../tags/tag964.xml"/><Relationship Id="rId7" Type="http://schemas.openxmlformats.org/officeDocument/2006/relationships/tags" Target="../tags/tag963.xml"/><Relationship Id="rId6" Type="http://schemas.openxmlformats.org/officeDocument/2006/relationships/tags" Target="../tags/tag962.xml"/><Relationship Id="rId5" Type="http://schemas.openxmlformats.org/officeDocument/2006/relationships/tags" Target="../tags/tag961.xml"/><Relationship Id="rId4" Type="http://schemas.openxmlformats.org/officeDocument/2006/relationships/tags" Target="../tags/tag960.xml"/><Relationship Id="rId3" Type="http://schemas.openxmlformats.org/officeDocument/2006/relationships/tags" Target="../tags/tag959.xml"/><Relationship Id="rId2" Type="http://schemas.openxmlformats.org/officeDocument/2006/relationships/tags" Target="../tags/tag958.xml"/><Relationship Id="rId12" Type="http://schemas.openxmlformats.org/officeDocument/2006/relationships/slideLayout" Target="../slideLayouts/slideLayout6.xml"/><Relationship Id="rId11" Type="http://schemas.openxmlformats.org/officeDocument/2006/relationships/tags" Target="../tags/tag967.xml"/><Relationship Id="rId10" Type="http://schemas.openxmlformats.org/officeDocument/2006/relationships/tags" Target="../tags/tag966.xml"/><Relationship Id="rId1" Type="http://schemas.openxmlformats.org/officeDocument/2006/relationships/tags" Target="../tags/tag957.xml"/></Relationships>
</file>

<file path=ppt/slides/_rels/slide56.xml.rels><?xml version="1.0" encoding="UTF-8" standalone="yes"?>
<Relationships xmlns="http://schemas.openxmlformats.org/package/2006/relationships"><Relationship Id="rId9" Type="http://schemas.openxmlformats.org/officeDocument/2006/relationships/tags" Target="../tags/tag976.xml"/><Relationship Id="rId8" Type="http://schemas.openxmlformats.org/officeDocument/2006/relationships/tags" Target="../tags/tag975.xml"/><Relationship Id="rId7" Type="http://schemas.openxmlformats.org/officeDocument/2006/relationships/tags" Target="../tags/tag974.xml"/><Relationship Id="rId6" Type="http://schemas.openxmlformats.org/officeDocument/2006/relationships/tags" Target="../tags/tag973.xml"/><Relationship Id="rId5" Type="http://schemas.openxmlformats.org/officeDocument/2006/relationships/tags" Target="../tags/tag972.xml"/><Relationship Id="rId4" Type="http://schemas.openxmlformats.org/officeDocument/2006/relationships/tags" Target="../tags/tag971.xml"/><Relationship Id="rId3" Type="http://schemas.openxmlformats.org/officeDocument/2006/relationships/tags" Target="../tags/tag970.xml"/><Relationship Id="rId2" Type="http://schemas.openxmlformats.org/officeDocument/2006/relationships/tags" Target="../tags/tag969.xml"/><Relationship Id="rId17" Type="http://schemas.openxmlformats.org/officeDocument/2006/relationships/slideLayout" Target="../slideLayouts/slideLayout6.xml"/><Relationship Id="rId16" Type="http://schemas.openxmlformats.org/officeDocument/2006/relationships/tags" Target="../tags/tag983.xml"/><Relationship Id="rId15" Type="http://schemas.openxmlformats.org/officeDocument/2006/relationships/tags" Target="../tags/tag982.xml"/><Relationship Id="rId14" Type="http://schemas.openxmlformats.org/officeDocument/2006/relationships/tags" Target="../tags/tag981.xml"/><Relationship Id="rId13" Type="http://schemas.openxmlformats.org/officeDocument/2006/relationships/tags" Target="../tags/tag980.xml"/><Relationship Id="rId12" Type="http://schemas.openxmlformats.org/officeDocument/2006/relationships/tags" Target="../tags/tag979.xml"/><Relationship Id="rId11" Type="http://schemas.openxmlformats.org/officeDocument/2006/relationships/tags" Target="../tags/tag978.xml"/><Relationship Id="rId10" Type="http://schemas.openxmlformats.org/officeDocument/2006/relationships/tags" Target="../tags/tag977.xml"/><Relationship Id="rId1" Type="http://schemas.openxmlformats.org/officeDocument/2006/relationships/tags" Target="../tags/tag968.xml"/></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988.xml"/><Relationship Id="rId4" Type="http://schemas.openxmlformats.org/officeDocument/2006/relationships/tags" Target="../tags/tag987.xml"/><Relationship Id="rId3" Type="http://schemas.openxmlformats.org/officeDocument/2006/relationships/tags" Target="../tags/tag986.xml"/><Relationship Id="rId2" Type="http://schemas.openxmlformats.org/officeDocument/2006/relationships/tags" Target="../tags/tag985.xml"/><Relationship Id="rId1" Type="http://schemas.openxmlformats.org/officeDocument/2006/relationships/tags" Target="../tags/tag984.xml"/></Relationships>
</file>

<file path=ppt/slides/_rels/slide5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993.xml"/><Relationship Id="rId4" Type="http://schemas.openxmlformats.org/officeDocument/2006/relationships/tags" Target="../tags/tag992.xml"/><Relationship Id="rId3" Type="http://schemas.openxmlformats.org/officeDocument/2006/relationships/tags" Target="../tags/tag991.xml"/><Relationship Id="rId2" Type="http://schemas.openxmlformats.org/officeDocument/2006/relationships/tags" Target="../tags/tag990.xml"/><Relationship Id="rId1" Type="http://schemas.openxmlformats.org/officeDocument/2006/relationships/tags" Target="../tags/tag989.xml"/></Relationships>
</file>

<file path=ppt/slides/_rels/slide59.xml.rels><?xml version="1.0" encoding="UTF-8" standalone="yes"?>
<Relationships xmlns="http://schemas.openxmlformats.org/package/2006/relationships"><Relationship Id="rId9" Type="http://schemas.openxmlformats.org/officeDocument/2006/relationships/tags" Target="../tags/tag1002.xml"/><Relationship Id="rId8" Type="http://schemas.openxmlformats.org/officeDocument/2006/relationships/tags" Target="../tags/tag1001.xml"/><Relationship Id="rId7" Type="http://schemas.openxmlformats.org/officeDocument/2006/relationships/tags" Target="../tags/tag1000.xml"/><Relationship Id="rId6" Type="http://schemas.openxmlformats.org/officeDocument/2006/relationships/tags" Target="../tags/tag999.xml"/><Relationship Id="rId5" Type="http://schemas.openxmlformats.org/officeDocument/2006/relationships/tags" Target="../tags/tag998.xml"/><Relationship Id="rId4" Type="http://schemas.openxmlformats.org/officeDocument/2006/relationships/tags" Target="../tags/tag997.xml"/><Relationship Id="rId3" Type="http://schemas.openxmlformats.org/officeDocument/2006/relationships/tags" Target="../tags/tag996.xml"/><Relationship Id="rId26" Type="http://schemas.openxmlformats.org/officeDocument/2006/relationships/slideLayout" Target="../slideLayouts/slideLayout6.xml"/><Relationship Id="rId25" Type="http://schemas.openxmlformats.org/officeDocument/2006/relationships/tags" Target="../tags/tag1018.xml"/><Relationship Id="rId24" Type="http://schemas.openxmlformats.org/officeDocument/2006/relationships/tags" Target="../tags/tag1017.xml"/><Relationship Id="rId23" Type="http://schemas.openxmlformats.org/officeDocument/2006/relationships/tags" Target="../tags/tag1016.xml"/><Relationship Id="rId22" Type="http://schemas.openxmlformats.org/officeDocument/2006/relationships/tags" Target="../tags/tag1015.xml"/><Relationship Id="rId21" Type="http://schemas.openxmlformats.org/officeDocument/2006/relationships/tags" Target="../tags/tag1014.xml"/><Relationship Id="rId20" Type="http://schemas.openxmlformats.org/officeDocument/2006/relationships/tags" Target="../tags/tag1013.xml"/><Relationship Id="rId2" Type="http://schemas.openxmlformats.org/officeDocument/2006/relationships/tags" Target="../tags/tag995.xml"/><Relationship Id="rId19" Type="http://schemas.openxmlformats.org/officeDocument/2006/relationships/tags" Target="../tags/tag1012.xml"/><Relationship Id="rId18" Type="http://schemas.openxmlformats.org/officeDocument/2006/relationships/tags" Target="../tags/tag1011.xml"/><Relationship Id="rId17" Type="http://schemas.openxmlformats.org/officeDocument/2006/relationships/tags" Target="../tags/tag1010.xml"/><Relationship Id="rId16" Type="http://schemas.openxmlformats.org/officeDocument/2006/relationships/tags" Target="../tags/tag1009.xml"/><Relationship Id="rId15" Type="http://schemas.openxmlformats.org/officeDocument/2006/relationships/tags" Target="../tags/tag1008.xml"/><Relationship Id="rId14" Type="http://schemas.openxmlformats.org/officeDocument/2006/relationships/tags" Target="../tags/tag1007.xml"/><Relationship Id="rId13" Type="http://schemas.openxmlformats.org/officeDocument/2006/relationships/tags" Target="../tags/tag1006.xml"/><Relationship Id="rId12" Type="http://schemas.openxmlformats.org/officeDocument/2006/relationships/tags" Target="../tags/tag1005.xml"/><Relationship Id="rId11" Type="http://schemas.openxmlformats.org/officeDocument/2006/relationships/tags" Target="../tags/tag1004.xml"/><Relationship Id="rId10" Type="http://schemas.openxmlformats.org/officeDocument/2006/relationships/tags" Target="../tags/tag1003.xml"/><Relationship Id="rId1" Type="http://schemas.openxmlformats.org/officeDocument/2006/relationships/tags" Target="../tags/tag99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350.xml"/></Relationships>
</file>

<file path=ppt/slides/_rels/slide60.xml.rels><?xml version="1.0" encoding="UTF-8" standalone="yes"?>
<Relationships xmlns="http://schemas.openxmlformats.org/package/2006/relationships"><Relationship Id="rId9" Type="http://schemas.openxmlformats.org/officeDocument/2006/relationships/tags" Target="../tags/tag1027.xml"/><Relationship Id="rId8" Type="http://schemas.openxmlformats.org/officeDocument/2006/relationships/tags" Target="../tags/tag1026.xml"/><Relationship Id="rId7" Type="http://schemas.openxmlformats.org/officeDocument/2006/relationships/tags" Target="../tags/tag1025.xml"/><Relationship Id="rId6" Type="http://schemas.openxmlformats.org/officeDocument/2006/relationships/tags" Target="../tags/tag1024.xml"/><Relationship Id="rId5" Type="http://schemas.openxmlformats.org/officeDocument/2006/relationships/tags" Target="../tags/tag1023.xml"/><Relationship Id="rId4" Type="http://schemas.openxmlformats.org/officeDocument/2006/relationships/tags" Target="../tags/tag1022.xml"/><Relationship Id="rId32" Type="http://schemas.openxmlformats.org/officeDocument/2006/relationships/slideLayout" Target="../slideLayouts/slideLayout6.xml"/><Relationship Id="rId31" Type="http://schemas.openxmlformats.org/officeDocument/2006/relationships/tags" Target="../tags/tag1049.xml"/><Relationship Id="rId30" Type="http://schemas.openxmlformats.org/officeDocument/2006/relationships/tags" Target="../tags/tag1048.xml"/><Relationship Id="rId3" Type="http://schemas.openxmlformats.org/officeDocument/2006/relationships/tags" Target="../tags/tag1021.xml"/><Relationship Id="rId29" Type="http://schemas.openxmlformats.org/officeDocument/2006/relationships/tags" Target="../tags/tag1047.xml"/><Relationship Id="rId28" Type="http://schemas.openxmlformats.org/officeDocument/2006/relationships/tags" Target="../tags/tag1046.xml"/><Relationship Id="rId27" Type="http://schemas.openxmlformats.org/officeDocument/2006/relationships/tags" Target="../tags/tag1045.xml"/><Relationship Id="rId26" Type="http://schemas.openxmlformats.org/officeDocument/2006/relationships/tags" Target="../tags/tag1044.xml"/><Relationship Id="rId25" Type="http://schemas.openxmlformats.org/officeDocument/2006/relationships/tags" Target="../tags/tag1043.xml"/><Relationship Id="rId24" Type="http://schemas.openxmlformats.org/officeDocument/2006/relationships/tags" Target="../tags/tag1042.xml"/><Relationship Id="rId23" Type="http://schemas.openxmlformats.org/officeDocument/2006/relationships/tags" Target="../tags/tag1041.xml"/><Relationship Id="rId22" Type="http://schemas.openxmlformats.org/officeDocument/2006/relationships/tags" Target="../tags/tag1040.xml"/><Relationship Id="rId21" Type="http://schemas.openxmlformats.org/officeDocument/2006/relationships/tags" Target="../tags/tag1039.xml"/><Relationship Id="rId20" Type="http://schemas.openxmlformats.org/officeDocument/2006/relationships/tags" Target="../tags/tag1038.xml"/><Relationship Id="rId2" Type="http://schemas.openxmlformats.org/officeDocument/2006/relationships/tags" Target="../tags/tag1020.xml"/><Relationship Id="rId19" Type="http://schemas.openxmlformats.org/officeDocument/2006/relationships/tags" Target="../tags/tag1037.xml"/><Relationship Id="rId18" Type="http://schemas.openxmlformats.org/officeDocument/2006/relationships/tags" Target="../tags/tag1036.xml"/><Relationship Id="rId17" Type="http://schemas.openxmlformats.org/officeDocument/2006/relationships/tags" Target="../tags/tag1035.xml"/><Relationship Id="rId16" Type="http://schemas.openxmlformats.org/officeDocument/2006/relationships/tags" Target="../tags/tag1034.xml"/><Relationship Id="rId15" Type="http://schemas.openxmlformats.org/officeDocument/2006/relationships/tags" Target="../tags/tag1033.xml"/><Relationship Id="rId14" Type="http://schemas.openxmlformats.org/officeDocument/2006/relationships/tags" Target="../tags/tag1032.xml"/><Relationship Id="rId13" Type="http://schemas.openxmlformats.org/officeDocument/2006/relationships/tags" Target="../tags/tag1031.xml"/><Relationship Id="rId12" Type="http://schemas.openxmlformats.org/officeDocument/2006/relationships/tags" Target="../tags/tag1030.xml"/><Relationship Id="rId11" Type="http://schemas.openxmlformats.org/officeDocument/2006/relationships/tags" Target="../tags/tag1029.xml"/><Relationship Id="rId10" Type="http://schemas.openxmlformats.org/officeDocument/2006/relationships/tags" Target="../tags/tag1028.xml"/><Relationship Id="rId1" Type="http://schemas.openxmlformats.org/officeDocument/2006/relationships/tags" Target="../tags/tag1019.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050.xml"/></Relationships>
</file>

<file path=ppt/slides/_rels/slide62.xml.rels><?xml version="1.0" encoding="UTF-8" standalone="yes"?>
<Relationships xmlns="http://schemas.openxmlformats.org/package/2006/relationships"><Relationship Id="rId9" Type="http://schemas.openxmlformats.org/officeDocument/2006/relationships/tags" Target="../tags/tag1059.xml"/><Relationship Id="rId8" Type="http://schemas.openxmlformats.org/officeDocument/2006/relationships/tags" Target="../tags/tag1058.xml"/><Relationship Id="rId7" Type="http://schemas.openxmlformats.org/officeDocument/2006/relationships/tags" Target="../tags/tag1057.xml"/><Relationship Id="rId6" Type="http://schemas.openxmlformats.org/officeDocument/2006/relationships/tags" Target="../tags/tag1056.xml"/><Relationship Id="rId5" Type="http://schemas.openxmlformats.org/officeDocument/2006/relationships/tags" Target="../tags/tag1055.xml"/><Relationship Id="rId4" Type="http://schemas.openxmlformats.org/officeDocument/2006/relationships/tags" Target="../tags/tag1054.xml"/><Relationship Id="rId3" Type="http://schemas.openxmlformats.org/officeDocument/2006/relationships/tags" Target="../tags/tag1053.xml"/><Relationship Id="rId2" Type="http://schemas.openxmlformats.org/officeDocument/2006/relationships/tags" Target="../tags/tag1052.xml"/><Relationship Id="rId12" Type="http://schemas.openxmlformats.org/officeDocument/2006/relationships/slideLayout" Target="../slideLayouts/slideLayout6.xml"/><Relationship Id="rId11" Type="http://schemas.openxmlformats.org/officeDocument/2006/relationships/tags" Target="../tags/tag1061.xml"/><Relationship Id="rId10" Type="http://schemas.openxmlformats.org/officeDocument/2006/relationships/tags" Target="../tags/tag1060.xml"/><Relationship Id="rId1" Type="http://schemas.openxmlformats.org/officeDocument/2006/relationships/tags" Target="../tags/tag1051.xml"/></Relationships>
</file>

<file path=ppt/slides/_rels/slide63.xml.rels><?xml version="1.0" encoding="UTF-8" standalone="yes"?>
<Relationships xmlns="http://schemas.openxmlformats.org/package/2006/relationships"><Relationship Id="rId9" Type="http://schemas.openxmlformats.org/officeDocument/2006/relationships/tags" Target="../tags/tag1070.xml"/><Relationship Id="rId8" Type="http://schemas.openxmlformats.org/officeDocument/2006/relationships/tags" Target="../tags/tag1069.xml"/><Relationship Id="rId7" Type="http://schemas.openxmlformats.org/officeDocument/2006/relationships/tags" Target="../tags/tag1068.xml"/><Relationship Id="rId6" Type="http://schemas.openxmlformats.org/officeDocument/2006/relationships/tags" Target="../tags/tag1067.xml"/><Relationship Id="rId5" Type="http://schemas.openxmlformats.org/officeDocument/2006/relationships/tags" Target="../tags/tag1066.xml"/><Relationship Id="rId4" Type="http://schemas.openxmlformats.org/officeDocument/2006/relationships/tags" Target="../tags/tag1065.xml"/><Relationship Id="rId3" Type="http://schemas.openxmlformats.org/officeDocument/2006/relationships/tags" Target="../tags/tag1064.xml"/><Relationship Id="rId2" Type="http://schemas.openxmlformats.org/officeDocument/2006/relationships/tags" Target="../tags/tag1063.xml"/><Relationship Id="rId12" Type="http://schemas.openxmlformats.org/officeDocument/2006/relationships/slideLayout" Target="../slideLayouts/slideLayout6.xml"/><Relationship Id="rId11" Type="http://schemas.openxmlformats.org/officeDocument/2006/relationships/tags" Target="../tags/tag1072.xml"/><Relationship Id="rId10" Type="http://schemas.openxmlformats.org/officeDocument/2006/relationships/tags" Target="../tags/tag1071.xml"/><Relationship Id="rId1" Type="http://schemas.openxmlformats.org/officeDocument/2006/relationships/tags" Target="../tags/tag1062.xml"/></Relationships>
</file>

<file path=ppt/slides/_rels/slide64.xml.rels><?xml version="1.0" encoding="UTF-8" standalone="yes"?>
<Relationships xmlns="http://schemas.openxmlformats.org/package/2006/relationships"><Relationship Id="rId9" Type="http://schemas.openxmlformats.org/officeDocument/2006/relationships/tags" Target="../tags/tag1081.xml"/><Relationship Id="rId8" Type="http://schemas.openxmlformats.org/officeDocument/2006/relationships/tags" Target="../tags/tag1080.xml"/><Relationship Id="rId7" Type="http://schemas.openxmlformats.org/officeDocument/2006/relationships/tags" Target="../tags/tag1079.xml"/><Relationship Id="rId6" Type="http://schemas.openxmlformats.org/officeDocument/2006/relationships/tags" Target="../tags/tag1078.xml"/><Relationship Id="rId5" Type="http://schemas.openxmlformats.org/officeDocument/2006/relationships/tags" Target="../tags/tag1077.xml"/><Relationship Id="rId4" Type="http://schemas.openxmlformats.org/officeDocument/2006/relationships/tags" Target="../tags/tag1076.xml"/><Relationship Id="rId3" Type="http://schemas.openxmlformats.org/officeDocument/2006/relationships/tags" Target="../tags/tag1075.xml"/><Relationship Id="rId24" Type="http://schemas.openxmlformats.org/officeDocument/2006/relationships/slideLayout" Target="../slideLayouts/slideLayout6.xml"/><Relationship Id="rId23" Type="http://schemas.openxmlformats.org/officeDocument/2006/relationships/tags" Target="../tags/tag1095.xml"/><Relationship Id="rId22" Type="http://schemas.openxmlformats.org/officeDocument/2006/relationships/tags" Target="../tags/tag1094.xml"/><Relationship Id="rId21" Type="http://schemas.openxmlformats.org/officeDocument/2006/relationships/tags" Target="../tags/tag1093.xml"/><Relationship Id="rId20" Type="http://schemas.openxmlformats.org/officeDocument/2006/relationships/tags" Target="../tags/tag1092.xml"/><Relationship Id="rId2" Type="http://schemas.openxmlformats.org/officeDocument/2006/relationships/tags" Target="../tags/tag1074.xml"/><Relationship Id="rId19" Type="http://schemas.openxmlformats.org/officeDocument/2006/relationships/tags" Target="../tags/tag1091.xml"/><Relationship Id="rId18" Type="http://schemas.openxmlformats.org/officeDocument/2006/relationships/tags" Target="../tags/tag1090.xml"/><Relationship Id="rId17" Type="http://schemas.openxmlformats.org/officeDocument/2006/relationships/tags" Target="../tags/tag1089.xml"/><Relationship Id="rId16" Type="http://schemas.openxmlformats.org/officeDocument/2006/relationships/tags" Target="../tags/tag1088.xml"/><Relationship Id="rId15" Type="http://schemas.openxmlformats.org/officeDocument/2006/relationships/tags" Target="../tags/tag1087.xml"/><Relationship Id="rId14" Type="http://schemas.openxmlformats.org/officeDocument/2006/relationships/tags" Target="../tags/tag1086.xml"/><Relationship Id="rId13" Type="http://schemas.openxmlformats.org/officeDocument/2006/relationships/tags" Target="../tags/tag1085.xml"/><Relationship Id="rId12" Type="http://schemas.openxmlformats.org/officeDocument/2006/relationships/tags" Target="../tags/tag1084.xml"/><Relationship Id="rId11" Type="http://schemas.openxmlformats.org/officeDocument/2006/relationships/tags" Target="../tags/tag1083.xml"/><Relationship Id="rId10" Type="http://schemas.openxmlformats.org/officeDocument/2006/relationships/tags" Target="../tags/tag1082.xml"/><Relationship Id="rId1" Type="http://schemas.openxmlformats.org/officeDocument/2006/relationships/tags" Target="../tags/tag1073.xml"/></Relationships>
</file>

<file path=ppt/slides/_rels/slide65.xml.rels><?xml version="1.0" encoding="UTF-8" standalone="yes"?>
<Relationships xmlns="http://schemas.openxmlformats.org/package/2006/relationships"><Relationship Id="rId9" Type="http://schemas.openxmlformats.org/officeDocument/2006/relationships/tags" Target="../tags/tag1104.xml"/><Relationship Id="rId8" Type="http://schemas.openxmlformats.org/officeDocument/2006/relationships/tags" Target="../tags/tag1103.xml"/><Relationship Id="rId7" Type="http://schemas.openxmlformats.org/officeDocument/2006/relationships/tags" Target="../tags/tag1102.xml"/><Relationship Id="rId6" Type="http://schemas.openxmlformats.org/officeDocument/2006/relationships/tags" Target="../tags/tag1101.xml"/><Relationship Id="rId5" Type="http://schemas.openxmlformats.org/officeDocument/2006/relationships/tags" Target="../tags/tag1100.xml"/><Relationship Id="rId4" Type="http://schemas.openxmlformats.org/officeDocument/2006/relationships/tags" Target="../tags/tag1099.xml"/><Relationship Id="rId3" Type="http://schemas.openxmlformats.org/officeDocument/2006/relationships/tags" Target="../tags/tag1098.xml"/><Relationship Id="rId2" Type="http://schemas.openxmlformats.org/officeDocument/2006/relationships/tags" Target="../tags/tag1097.xml"/><Relationship Id="rId12" Type="http://schemas.openxmlformats.org/officeDocument/2006/relationships/slideLayout" Target="../slideLayouts/slideLayout6.xml"/><Relationship Id="rId11" Type="http://schemas.openxmlformats.org/officeDocument/2006/relationships/tags" Target="../tags/tag1106.xml"/><Relationship Id="rId10" Type="http://schemas.openxmlformats.org/officeDocument/2006/relationships/tags" Target="../tags/tag1105.xml"/><Relationship Id="rId1" Type="http://schemas.openxmlformats.org/officeDocument/2006/relationships/tags" Target="../tags/tag1096.xml"/></Relationships>
</file>

<file path=ppt/slides/_rels/slide66.xml.rels><?xml version="1.0" encoding="UTF-8" standalone="yes"?>
<Relationships xmlns="http://schemas.openxmlformats.org/package/2006/relationships"><Relationship Id="rId9" Type="http://schemas.openxmlformats.org/officeDocument/2006/relationships/tags" Target="../tags/tag1115.xml"/><Relationship Id="rId8" Type="http://schemas.openxmlformats.org/officeDocument/2006/relationships/tags" Target="../tags/tag1114.xml"/><Relationship Id="rId7" Type="http://schemas.openxmlformats.org/officeDocument/2006/relationships/tags" Target="../tags/tag1113.xml"/><Relationship Id="rId6" Type="http://schemas.openxmlformats.org/officeDocument/2006/relationships/tags" Target="../tags/tag1112.xml"/><Relationship Id="rId5" Type="http://schemas.openxmlformats.org/officeDocument/2006/relationships/tags" Target="../tags/tag1111.xml"/><Relationship Id="rId4" Type="http://schemas.openxmlformats.org/officeDocument/2006/relationships/tags" Target="../tags/tag1110.xml"/><Relationship Id="rId3" Type="http://schemas.openxmlformats.org/officeDocument/2006/relationships/tags" Target="../tags/tag1109.xml"/><Relationship Id="rId2" Type="http://schemas.openxmlformats.org/officeDocument/2006/relationships/tags" Target="../tags/tag1108.xml"/><Relationship Id="rId12" Type="http://schemas.openxmlformats.org/officeDocument/2006/relationships/slideLayout" Target="../slideLayouts/slideLayout6.xml"/><Relationship Id="rId11" Type="http://schemas.openxmlformats.org/officeDocument/2006/relationships/tags" Target="../tags/tag1117.xml"/><Relationship Id="rId10" Type="http://schemas.openxmlformats.org/officeDocument/2006/relationships/tags" Target="../tags/tag1116.xml"/><Relationship Id="rId1" Type="http://schemas.openxmlformats.org/officeDocument/2006/relationships/tags" Target="../tags/tag1107.xml"/></Relationships>
</file>

<file path=ppt/slides/_rels/slide67.xml.rels><?xml version="1.0" encoding="UTF-8" standalone="yes"?>
<Relationships xmlns="http://schemas.openxmlformats.org/package/2006/relationships"><Relationship Id="rId9" Type="http://schemas.openxmlformats.org/officeDocument/2006/relationships/tags" Target="../tags/tag1126.xml"/><Relationship Id="rId8" Type="http://schemas.openxmlformats.org/officeDocument/2006/relationships/tags" Target="../tags/tag1125.xml"/><Relationship Id="rId7" Type="http://schemas.openxmlformats.org/officeDocument/2006/relationships/tags" Target="../tags/tag1124.xml"/><Relationship Id="rId6" Type="http://schemas.openxmlformats.org/officeDocument/2006/relationships/tags" Target="../tags/tag1123.xml"/><Relationship Id="rId5" Type="http://schemas.openxmlformats.org/officeDocument/2006/relationships/tags" Target="../tags/tag1122.xml"/><Relationship Id="rId4" Type="http://schemas.openxmlformats.org/officeDocument/2006/relationships/tags" Target="../tags/tag1121.xml"/><Relationship Id="rId3" Type="http://schemas.openxmlformats.org/officeDocument/2006/relationships/tags" Target="../tags/tag1120.xml"/><Relationship Id="rId2" Type="http://schemas.openxmlformats.org/officeDocument/2006/relationships/tags" Target="../tags/tag1119.xml"/><Relationship Id="rId12" Type="http://schemas.openxmlformats.org/officeDocument/2006/relationships/slideLayout" Target="../slideLayouts/slideLayout6.xml"/><Relationship Id="rId11" Type="http://schemas.openxmlformats.org/officeDocument/2006/relationships/tags" Target="../tags/tag1128.xml"/><Relationship Id="rId10" Type="http://schemas.openxmlformats.org/officeDocument/2006/relationships/tags" Target="../tags/tag1127.xml"/><Relationship Id="rId1" Type="http://schemas.openxmlformats.org/officeDocument/2006/relationships/tags" Target="../tags/tag1118.xml"/></Relationships>
</file>

<file path=ppt/slides/_rels/slide68.xml.rels><?xml version="1.0" encoding="UTF-8" standalone="yes"?>
<Relationships xmlns="http://schemas.openxmlformats.org/package/2006/relationships"><Relationship Id="rId9" Type="http://schemas.openxmlformats.org/officeDocument/2006/relationships/tags" Target="../tags/tag1137.xml"/><Relationship Id="rId8" Type="http://schemas.openxmlformats.org/officeDocument/2006/relationships/tags" Target="../tags/tag1136.xml"/><Relationship Id="rId7" Type="http://schemas.openxmlformats.org/officeDocument/2006/relationships/tags" Target="../tags/tag1135.xml"/><Relationship Id="rId6" Type="http://schemas.openxmlformats.org/officeDocument/2006/relationships/tags" Target="../tags/tag1134.xml"/><Relationship Id="rId5" Type="http://schemas.openxmlformats.org/officeDocument/2006/relationships/tags" Target="../tags/tag1133.xml"/><Relationship Id="rId4" Type="http://schemas.openxmlformats.org/officeDocument/2006/relationships/tags" Target="../tags/tag1132.xml"/><Relationship Id="rId3" Type="http://schemas.openxmlformats.org/officeDocument/2006/relationships/tags" Target="../tags/tag1131.xml"/><Relationship Id="rId2" Type="http://schemas.openxmlformats.org/officeDocument/2006/relationships/tags" Target="../tags/tag1130.xml"/><Relationship Id="rId13" Type="http://schemas.openxmlformats.org/officeDocument/2006/relationships/slideLayout" Target="../slideLayouts/slideLayout6.xml"/><Relationship Id="rId12" Type="http://schemas.openxmlformats.org/officeDocument/2006/relationships/tags" Target="../tags/tag1139.xml"/><Relationship Id="rId11" Type="http://schemas.openxmlformats.org/officeDocument/2006/relationships/image" Target="../media/image25.png"/><Relationship Id="rId10" Type="http://schemas.openxmlformats.org/officeDocument/2006/relationships/tags" Target="../tags/tag1138.xml"/><Relationship Id="rId1" Type="http://schemas.openxmlformats.org/officeDocument/2006/relationships/tags" Target="../tags/tag1129.xml"/></Relationships>
</file>

<file path=ppt/slides/_rels/slide69.xml.rels><?xml version="1.0" encoding="UTF-8" standalone="yes"?>
<Relationships xmlns="http://schemas.openxmlformats.org/package/2006/relationships"><Relationship Id="rId9" Type="http://schemas.openxmlformats.org/officeDocument/2006/relationships/tags" Target="../tags/tag1148.xml"/><Relationship Id="rId8" Type="http://schemas.openxmlformats.org/officeDocument/2006/relationships/tags" Target="../tags/tag1147.xml"/><Relationship Id="rId7" Type="http://schemas.openxmlformats.org/officeDocument/2006/relationships/tags" Target="../tags/tag1146.xml"/><Relationship Id="rId6" Type="http://schemas.openxmlformats.org/officeDocument/2006/relationships/tags" Target="../tags/tag1145.xml"/><Relationship Id="rId5" Type="http://schemas.openxmlformats.org/officeDocument/2006/relationships/tags" Target="../tags/tag1144.xml"/><Relationship Id="rId4" Type="http://schemas.openxmlformats.org/officeDocument/2006/relationships/tags" Target="../tags/tag1143.xml"/><Relationship Id="rId3" Type="http://schemas.openxmlformats.org/officeDocument/2006/relationships/tags" Target="../tags/tag1142.xml"/><Relationship Id="rId2" Type="http://schemas.openxmlformats.org/officeDocument/2006/relationships/tags" Target="../tags/tag1141.xml"/><Relationship Id="rId13" Type="http://schemas.openxmlformats.org/officeDocument/2006/relationships/slideLayout" Target="../slideLayouts/slideLayout6.xml"/><Relationship Id="rId12" Type="http://schemas.openxmlformats.org/officeDocument/2006/relationships/tags" Target="../tags/tag1150.xml"/><Relationship Id="rId11" Type="http://schemas.openxmlformats.org/officeDocument/2006/relationships/image" Target="../media/image26.png"/><Relationship Id="rId10" Type="http://schemas.openxmlformats.org/officeDocument/2006/relationships/tags" Target="../tags/tag1149.xml"/><Relationship Id="rId1" Type="http://schemas.openxmlformats.org/officeDocument/2006/relationships/tags" Target="../tags/tag1140.xml"/></Relationships>
</file>

<file path=ppt/slides/_rels/slide7.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2" Type="http://schemas.openxmlformats.org/officeDocument/2006/relationships/slideLayout" Target="../slideLayouts/slideLayout18.xml"/><Relationship Id="rId11" Type="http://schemas.openxmlformats.org/officeDocument/2006/relationships/tags" Target="../tags/tag361.xml"/><Relationship Id="rId10" Type="http://schemas.openxmlformats.org/officeDocument/2006/relationships/tags" Target="../tags/tag360.xml"/><Relationship Id="rId1" Type="http://schemas.openxmlformats.org/officeDocument/2006/relationships/tags" Target="../tags/tag351.xml"/></Relationships>
</file>

<file path=ppt/slides/_rels/slide70.xml.rels><?xml version="1.0" encoding="UTF-8" standalone="yes"?>
<Relationships xmlns="http://schemas.openxmlformats.org/package/2006/relationships"><Relationship Id="rId9" Type="http://schemas.openxmlformats.org/officeDocument/2006/relationships/tags" Target="../tags/tag1159.xml"/><Relationship Id="rId8" Type="http://schemas.openxmlformats.org/officeDocument/2006/relationships/tags" Target="../tags/tag1158.xml"/><Relationship Id="rId7" Type="http://schemas.openxmlformats.org/officeDocument/2006/relationships/tags" Target="../tags/tag1157.xml"/><Relationship Id="rId6" Type="http://schemas.openxmlformats.org/officeDocument/2006/relationships/tags" Target="../tags/tag1156.xml"/><Relationship Id="rId5" Type="http://schemas.openxmlformats.org/officeDocument/2006/relationships/tags" Target="../tags/tag1155.xml"/><Relationship Id="rId4" Type="http://schemas.openxmlformats.org/officeDocument/2006/relationships/tags" Target="../tags/tag1154.xml"/><Relationship Id="rId3" Type="http://schemas.openxmlformats.org/officeDocument/2006/relationships/tags" Target="../tags/tag1153.xml"/><Relationship Id="rId2" Type="http://schemas.openxmlformats.org/officeDocument/2006/relationships/tags" Target="../tags/tag1152.xml"/><Relationship Id="rId12" Type="http://schemas.openxmlformats.org/officeDocument/2006/relationships/slideLayout" Target="../slideLayouts/slideLayout6.xml"/><Relationship Id="rId11" Type="http://schemas.openxmlformats.org/officeDocument/2006/relationships/tags" Target="../tags/tag1161.xml"/><Relationship Id="rId10" Type="http://schemas.openxmlformats.org/officeDocument/2006/relationships/tags" Target="../tags/tag1160.xml"/><Relationship Id="rId1" Type="http://schemas.openxmlformats.org/officeDocument/2006/relationships/tags" Target="../tags/tag1151.xml"/></Relationships>
</file>

<file path=ppt/slides/_rels/slide71.xml.rels><?xml version="1.0" encoding="UTF-8" standalone="yes"?>
<Relationships xmlns="http://schemas.openxmlformats.org/package/2006/relationships"><Relationship Id="rId9" Type="http://schemas.openxmlformats.org/officeDocument/2006/relationships/tags" Target="../tags/tag1170.xml"/><Relationship Id="rId8" Type="http://schemas.openxmlformats.org/officeDocument/2006/relationships/tags" Target="../tags/tag1169.xml"/><Relationship Id="rId7" Type="http://schemas.openxmlformats.org/officeDocument/2006/relationships/tags" Target="../tags/tag1168.xml"/><Relationship Id="rId6" Type="http://schemas.openxmlformats.org/officeDocument/2006/relationships/tags" Target="../tags/tag1167.xml"/><Relationship Id="rId5" Type="http://schemas.openxmlformats.org/officeDocument/2006/relationships/tags" Target="../tags/tag1166.xml"/><Relationship Id="rId4" Type="http://schemas.openxmlformats.org/officeDocument/2006/relationships/tags" Target="../tags/tag1165.xml"/><Relationship Id="rId3" Type="http://schemas.openxmlformats.org/officeDocument/2006/relationships/tags" Target="../tags/tag1164.xml"/><Relationship Id="rId2" Type="http://schemas.openxmlformats.org/officeDocument/2006/relationships/tags" Target="../tags/tag1163.xml"/><Relationship Id="rId13" Type="http://schemas.openxmlformats.org/officeDocument/2006/relationships/slideLayout" Target="../slideLayouts/slideLayout6.xml"/><Relationship Id="rId12" Type="http://schemas.openxmlformats.org/officeDocument/2006/relationships/tags" Target="../tags/tag1172.xml"/><Relationship Id="rId11" Type="http://schemas.openxmlformats.org/officeDocument/2006/relationships/image" Target="../media/image27.png"/><Relationship Id="rId10" Type="http://schemas.openxmlformats.org/officeDocument/2006/relationships/tags" Target="../tags/tag1171.xml"/><Relationship Id="rId1" Type="http://schemas.openxmlformats.org/officeDocument/2006/relationships/tags" Target="../tags/tag116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173.xml"/></Relationships>
</file>

<file path=ppt/slides/_rels/slide73.xml.rels><?xml version="1.0" encoding="UTF-8" standalone="yes"?>
<Relationships xmlns="http://schemas.openxmlformats.org/package/2006/relationships"><Relationship Id="rId9" Type="http://schemas.openxmlformats.org/officeDocument/2006/relationships/tags" Target="../tags/tag1182.xml"/><Relationship Id="rId8" Type="http://schemas.openxmlformats.org/officeDocument/2006/relationships/tags" Target="../tags/tag1181.xml"/><Relationship Id="rId7" Type="http://schemas.openxmlformats.org/officeDocument/2006/relationships/tags" Target="../tags/tag1180.xml"/><Relationship Id="rId6" Type="http://schemas.openxmlformats.org/officeDocument/2006/relationships/tags" Target="../tags/tag1179.xml"/><Relationship Id="rId5" Type="http://schemas.openxmlformats.org/officeDocument/2006/relationships/tags" Target="../tags/tag1178.xml"/><Relationship Id="rId4" Type="http://schemas.openxmlformats.org/officeDocument/2006/relationships/tags" Target="../tags/tag1177.xml"/><Relationship Id="rId3" Type="http://schemas.openxmlformats.org/officeDocument/2006/relationships/tags" Target="../tags/tag1176.xml"/><Relationship Id="rId2" Type="http://schemas.openxmlformats.org/officeDocument/2006/relationships/tags" Target="../tags/tag1175.xml"/><Relationship Id="rId13" Type="http://schemas.openxmlformats.org/officeDocument/2006/relationships/slideLayout" Target="../slideLayouts/slideLayout6.xml"/><Relationship Id="rId12" Type="http://schemas.openxmlformats.org/officeDocument/2006/relationships/tags" Target="../tags/tag1184.xml"/><Relationship Id="rId11" Type="http://schemas.openxmlformats.org/officeDocument/2006/relationships/image" Target="../media/image28.png"/><Relationship Id="rId10" Type="http://schemas.openxmlformats.org/officeDocument/2006/relationships/tags" Target="../tags/tag1183.xml"/><Relationship Id="rId1" Type="http://schemas.openxmlformats.org/officeDocument/2006/relationships/tags" Target="../tags/tag1174.xml"/></Relationships>
</file>

<file path=ppt/slides/_rels/slide74.xml.rels><?xml version="1.0" encoding="UTF-8" standalone="yes"?>
<Relationships xmlns="http://schemas.openxmlformats.org/package/2006/relationships"><Relationship Id="rId9" Type="http://schemas.openxmlformats.org/officeDocument/2006/relationships/tags" Target="../tags/tag1193.xml"/><Relationship Id="rId8" Type="http://schemas.openxmlformats.org/officeDocument/2006/relationships/tags" Target="../tags/tag1192.xml"/><Relationship Id="rId7" Type="http://schemas.openxmlformats.org/officeDocument/2006/relationships/tags" Target="../tags/tag1191.xml"/><Relationship Id="rId6" Type="http://schemas.openxmlformats.org/officeDocument/2006/relationships/tags" Target="../tags/tag1190.xml"/><Relationship Id="rId5" Type="http://schemas.openxmlformats.org/officeDocument/2006/relationships/tags" Target="../tags/tag1189.xml"/><Relationship Id="rId4" Type="http://schemas.openxmlformats.org/officeDocument/2006/relationships/tags" Target="../tags/tag1188.xml"/><Relationship Id="rId3" Type="http://schemas.openxmlformats.org/officeDocument/2006/relationships/tags" Target="../tags/tag1187.xml"/><Relationship Id="rId22" Type="http://schemas.openxmlformats.org/officeDocument/2006/relationships/slideLayout" Target="../slideLayouts/slideLayout6.xml"/><Relationship Id="rId21" Type="http://schemas.openxmlformats.org/officeDocument/2006/relationships/tags" Target="../tags/tag1205.xml"/><Relationship Id="rId20" Type="http://schemas.openxmlformats.org/officeDocument/2006/relationships/tags" Target="../tags/tag1204.xml"/><Relationship Id="rId2" Type="http://schemas.openxmlformats.org/officeDocument/2006/relationships/tags" Target="../tags/tag1186.xml"/><Relationship Id="rId19" Type="http://schemas.openxmlformats.org/officeDocument/2006/relationships/tags" Target="../tags/tag1203.xml"/><Relationship Id="rId18" Type="http://schemas.openxmlformats.org/officeDocument/2006/relationships/tags" Target="../tags/tag1202.xml"/><Relationship Id="rId17" Type="http://schemas.openxmlformats.org/officeDocument/2006/relationships/tags" Target="../tags/tag1201.xml"/><Relationship Id="rId16" Type="http://schemas.openxmlformats.org/officeDocument/2006/relationships/tags" Target="../tags/tag1200.xml"/><Relationship Id="rId15" Type="http://schemas.openxmlformats.org/officeDocument/2006/relationships/tags" Target="../tags/tag1199.xml"/><Relationship Id="rId14" Type="http://schemas.openxmlformats.org/officeDocument/2006/relationships/tags" Target="../tags/tag1198.xml"/><Relationship Id="rId13" Type="http://schemas.openxmlformats.org/officeDocument/2006/relationships/tags" Target="../tags/tag1197.xml"/><Relationship Id="rId12" Type="http://schemas.openxmlformats.org/officeDocument/2006/relationships/tags" Target="../tags/tag1196.xml"/><Relationship Id="rId11" Type="http://schemas.openxmlformats.org/officeDocument/2006/relationships/tags" Target="../tags/tag1195.xml"/><Relationship Id="rId10" Type="http://schemas.openxmlformats.org/officeDocument/2006/relationships/tags" Target="../tags/tag1194.xml"/><Relationship Id="rId1" Type="http://schemas.openxmlformats.org/officeDocument/2006/relationships/tags" Target="../tags/tag1185.xml"/></Relationships>
</file>

<file path=ppt/slides/_rels/slide75.xml.rels><?xml version="1.0" encoding="UTF-8" standalone="yes"?>
<Relationships xmlns="http://schemas.openxmlformats.org/package/2006/relationships"><Relationship Id="rId9" Type="http://schemas.openxmlformats.org/officeDocument/2006/relationships/tags" Target="../tags/tag1214.xml"/><Relationship Id="rId8" Type="http://schemas.openxmlformats.org/officeDocument/2006/relationships/tags" Target="../tags/tag1213.xml"/><Relationship Id="rId7" Type="http://schemas.openxmlformats.org/officeDocument/2006/relationships/tags" Target="../tags/tag1212.xml"/><Relationship Id="rId6" Type="http://schemas.openxmlformats.org/officeDocument/2006/relationships/tags" Target="../tags/tag1211.xml"/><Relationship Id="rId5" Type="http://schemas.openxmlformats.org/officeDocument/2006/relationships/tags" Target="../tags/tag1210.xml"/><Relationship Id="rId4" Type="http://schemas.openxmlformats.org/officeDocument/2006/relationships/tags" Target="../tags/tag1209.xml"/><Relationship Id="rId3" Type="http://schemas.openxmlformats.org/officeDocument/2006/relationships/tags" Target="../tags/tag1208.xml"/><Relationship Id="rId2" Type="http://schemas.openxmlformats.org/officeDocument/2006/relationships/tags" Target="../tags/tag1207.xml"/><Relationship Id="rId12" Type="http://schemas.openxmlformats.org/officeDocument/2006/relationships/slideLayout" Target="../slideLayouts/slideLayout6.xml"/><Relationship Id="rId11" Type="http://schemas.openxmlformats.org/officeDocument/2006/relationships/tags" Target="../tags/tag1216.xml"/><Relationship Id="rId10" Type="http://schemas.openxmlformats.org/officeDocument/2006/relationships/tags" Target="../tags/tag1215.xml"/><Relationship Id="rId1" Type="http://schemas.openxmlformats.org/officeDocument/2006/relationships/tags" Target="../tags/tag1206.xml"/></Relationships>
</file>

<file path=ppt/slides/_rels/slide76.xml.rels><?xml version="1.0" encoding="UTF-8" standalone="yes"?>
<Relationships xmlns="http://schemas.openxmlformats.org/package/2006/relationships"><Relationship Id="rId9" Type="http://schemas.openxmlformats.org/officeDocument/2006/relationships/tags" Target="../tags/tag1225.xml"/><Relationship Id="rId8" Type="http://schemas.openxmlformats.org/officeDocument/2006/relationships/tags" Target="../tags/tag1224.xml"/><Relationship Id="rId7" Type="http://schemas.openxmlformats.org/officeDocument/2006/relationships/tags" Target="../tags/tag1223.xml"/><Relationship Id="rId6" Type="http://schemas.openxmlformats.org/officeDocument/2006/relationships/tags" Target="../tags/tag1222.xml"/><Relationship Id="rId5" Type="http://schemas.openxmlformats.org/officeDocument/2006/relationships/tags" Target="../tags/tag1221.xml"/><Relationship Id="rId4" Type="http://schemas.openxmlformats.org/officeDocument/2006/relationships/tags" Target="../tags/tag1220.xml"/><Relationship Id="rId3" Type="http://schemas.openxmlformats.org/officeDocument/2006/relationships/tags" Target="../tags/tag1219.xml"/><Relationship Id="rId2" Type="http://schemas.openxmlformats.org/officeDocument/2006/relationships/tags" Target="../tags/tag1218.xml"/><Relationship Id="rId17" Type="http://schemas.openxmlformats.org/officeDocument/2006/relationships/slideLayout" Target="../slideLayouts/slideLayout6.xml"/><Relationship Id="rId16" Type="http://schemas.openxmlformats.org/officeDocument/2006/relationships/tags" Target="../tags/tag1232.xml"/><Relationship Id="rId15" Type="http://schemas.openxmlformats.org/officeDocument/2006/relationships/tags" Target="../tags/tag1231.xml"/><Relationship Id="rId14" Type="http://schemas.openxmlformats.org/officeDocument/2006/relationships/tags" Target="../tags/tag1230.xml"/><Relationship Id="rId13" Type="http://schemas.openxmlformats.org/officeDocument/2006/relationships/tags" Target="../tags/tag1229.xml"/><Relationship Id="rId12" Type="http://schemas.openxmlformats.org/officeDocument/2006/relationships/tags" Target="../tags/tag1228.xml"/><Relationship Id="rId11" Type="http://schemas.openxmlformats.org/officeDocument/2006/relationships/tags" Target="../tags/tag1227.xml"/><Relationship Id="rId10" Type="http://schemas.openxmlformats.org/officeDocument/2006/relationships/tags" Target="../tags/tag1226.xml"/><Relationship Id="rId1" Type="http://schemas.openxmlformats.org/officeDocument/2006/relationships/tags" Target="../tags/tag1217.xml"/></Relationships>
</file>

<file path=ppt/slides/_rels/slide77.xml.rels><?xml version="1.0" encoding="UTF-8" standalone="yes"?>
<Relationships xmlns="http://schemas.openxmlformats.org/package/2006/relationships"><Relationship Id="rId9" Type="http://schemas.openxmlformats.org/officeDocument/2006/relationships/tags" Target="../tags/tag1241.xml"/><Relationship Id="rId8" Type="http://schemas.openxmlformats.org/officeDocument/2006/relationships/tags" Target="../tags/tag1240.xml"/><Relationship Id="rId7" Type="http://schemas.openxmlformats.org/officeDocument/2006/relationships/tags" Target="../tags/tag1239.xml"/><Relationship Id="rId6" Type="http://schemas.openxmlformats.org/officeDocument/2006/relationships/tags" Target="../tags/tag1238.xml"/><Relationship Id="rId5" Type="http://schemas.openxmlformats.org/officeDocument/2006/relationships/tags" Target="../tags/tag1237.xml"/><Relationship Id="rId4" Type="http://schemas.openxmlformats.org/officeDocument/2006/relationships/tags" Target="../tags/tag1236.xml"/><Relationship Id="rId3" Type="http://schemas.openxmlformats.org/officeDocument/2006/relationships/tags" Target="../tags/tag1235.xml"/><Relationship Id="rId2" Type="http://schemas.openxmlformats.org/officeDocument/2006/relationships/tags" Target="../tags/tag1234.xml"/><Relationship Id="rId12" Type="http://schemas.openxmlformats.org/officeDocument/2006/relationships/slideLayout" Target="../slideLayouts/slideLayout6.xml"/><Relationship Id="rId11" Type="http://schemas.openxmlformats.org/officeDocument/2006/relationships/tags" Target="../tags/tag1243.xml"/><Relationship Id="rId10" Type="http://schemas.openxmlformats.org/officeDocument/2006/relationships/tags" Target="../tags/tag1242.xml"/><Relationship Id="rId1" Type="http://schemas.openxmlformats.org/officeDocument/2006/relationships/tags" Target="../tags/tag1233.xml"/></Relationships>
</file>

<file path=ppt/slides/_rels/slide7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248.xml"/><Relationship Id="rId4" Type="http://schemas.openxmlformats.org/officeDocument/2006/relationships/tags" Target="../tags/tag1247.xml"/><Relationship Id="rId3" Type="http://schemas.openxmlformats.org/officeDocument/2006/relationships/tags" Target="../tags/tag1246.xml"/><Relationship Id="rId2" Type="http://schemas.openxmlformats.org/officeDocument/2006/relationships/tags" Target="../tags/tag1245.xml"/><Relationship Id="rId1" Type="http://schemas.openxmlformats.org/officeDocument/2006/relationships/tags" Target="../tags/tag1244.xml"/></Relationships>
</file>

<file path=ppt/slides/_rels/slide7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253.xml"/><Relationship Id="rId4" Type="http://schemas.openxmlformats.org/officeDocument/2006/relationships/tags" Target="../tags/tag1252.xml"/><Relationship Id="rId3" Type="http://schemas.openxmlformats.org/officeDocument/2006/relationships/tags" Target="../tags/tag1251.xml"/><Relationship Id="rId2" Type="http://schemas.openxmlformats.org/officeDocument/2006/relationships/tags" Target="../tags/tag1250.xml"/><Relationship Id="rId1" Type="http://schemas.openxmlformats.org/officeDocument/2006/relationships/tags" Target="../tags/tag1249.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364.xml"/><Relationship Id="rId3" Type="http://schemas.openxmlformats.org/officeDocument/2006/relationships/image" Target="../media/image20.png"/><Relationship Id="rId2" Type="http://schemas.openxmlformats.org/officeDocument/2006/relationships/tags" Target="../tags/tag363.xml"/><Relationship Id="rId1" Type="http://schemas.openxmlformats.org/officeDocument/2006/relationships/tags" Target="../tags/tag362.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1.xml"/><Relationship Id="rId2" Type="http://schemas.openxmlformats.org/officeDocument/2006/relationships/tags" Target="../tags/tag1255.xml"/><Relationship Id="rId1" Type="http://schemas.openxmlformats.org/officeDocument/2006/relationships/tags" Target="../tags/tag1254.xml"/></Relationships>
</file>

<file path=ppt/slides/_rels/slide9.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2" Type="http://schemas.openxmlformats.org/officeDocument/2006/relationships/slideLayout" Target="../slideLayouts/slideLayout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tags" Target="../tags/tag3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3"/>
          <p:cNvSpPr>
            <a:spLocks noGrp="1"/>
          </p:cNvSpPr>
          <p:nvPr>
            <p:ph type="ctrTitle" hasCustomPrompt="1"/>
            <p:custDataLst>
              <p:tags r:id="rId1"/>
            </p:custDataLst>
          </p:nvPr>
        </p:nvSpPr>
        <p:spPr>
          <a:xfrm>
            <a:off x="1333500" y="2472055"/>
            <a:ext cx="5843270" cy="1913255"/>
          </a:xfrm>
        </p:spPr>
        <p:txBody>
          <a:bodyPr vert="horz" lIns="90000" tIns="46800" rIns="90000" bIns="46800" anchor="ctr" anchorCtr="0">
            <a:noAutofit/>
          </a:bodyPr>
          <a:p>
            <a:pPr marL="0" marR="0" indent="0" algn="l" defTabSz="914400" rtl="0" eaLnBrk="1" fontAlgn="auto" latinLnBrk="0" hangingPunct="1">
              <a:lnSpc>
                <a:spcPct val="130000"/>
              </a:lnSpc>
              <a:spcBef>
                <a:spcPct val="0"/>
              </a:spcBef>
              <a:spcAft>
                <a:spcPct val="0"/>
              </a:spcAft>
              <a:buClrTx/>
              <a:buSzTx/>
              <a:buFontTx/>
              <a:buNone/>
            </a:pPr>
            <a:r>
              <a:rPr kumimoji="0" lang="zh-CN" altLang="en-US" sz="5400" b="1" i="0" u="none" strike="noStrike" kern="1200" cap="none" spc="800" normalizeH="0" baseline="0" noProof="1"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rPr>
              <a:t>单元一 </a:t>
            </a:r>
            <a:br>
              <a:rPr lang="zh-CN" altLang="en-US" spc="800"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rPr>
            </a:br>
            <a:r>
              <a:rPr kumimoji="0" lang="zh-CN" altLang="en-US" sz="5400" b="1" i="0" u="none" strike="noStrike" kern="1200" cap="none" spc="800" normalizeH="0" baseline="0" noProof="1"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rPr>
              <a:t>市场调研与预测</a:t>
            </a:r>
            <a:endParaRPr kumimoji="0" lang="zh-CN" altLang="en-US" sz="5400" b="1" i="0" u="none" strike="noStrike" kern="1200" cap="none" spc="800" normalizeH="0" baseline="0" noProof="1" dirty="0">
              <a:solidFill>
                <a:schemeClr val="accent1">
                  <a:lumMod val="75000"/>
                </a:schemeClr>
              </a:solidFill>
              <a:uFillTx/>
              <a:latin typeface="Bodoni MT Black" panose="02070A03080606020203" charset="0"/>
              <a:ea typeface="微软雅黑" panose="020B0503020204020204" pitchFamily="34" charset="-122"/>
              <a:cs typeface="Bodoni MT Black" panose="02070A03080606020203" charset="0"/>
              <a:sym typeface="+mn-ea"/>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9457"/>
                                        </p:tgtEl>
                                        <p:attrNameLst>
                                          <p:attrName>style.visibility</p:attrName>
                                        </p:attrNameLst>
                                      </p:cBhvr>
                                      <p:to>
                                        <p:strVal val="visible"/>
                                      </p:to>
                                    </p:set>
                                    <p:anim calcmode="lin" valueType="num">
                                      <p:cBhvr>
                                        <p:cTn id="7" dur="700" fill="hold">
                                          <p:stCondLst>
                                            <p:cond delay="0"/>
                                          </p:stCondLst>
                                        </p:cTn>
                                        <p:tgtEl>
                                          <p:spTgt spid="19457"/>
                                        </p:tgtEl>
                                        <p:attrNameLst>
                                          <p:attrName>ppt_x</p:attrName>
                                        </p:attrNameLst>
                                      </p:cBhvr>
                                      <p:tavLst>
                                        <p:tav tm="0" fmla="#ppt_x-#ppt_h*((1.5-1.5*$)^3-(1.5-1.5*$)^2)">
                                          <p:val>
                                            <p:fltVal val="0.000000"/>
                                          </p:val>
                                        </p:tav>
                                        <p:tav tm="100000">
                                          <p:val>
                                            <p:fltVal val="1.000000"/>
                                          </p:val>
                                        </p:tav>
                                      </p:tavLst>
                                    </p:anim>
                                    <p:anim calcmode="lin" valueType="num">
                                      <p:cBhvr>
                                        <p:cTn id="8" dur="700" fill="hold">
                                          <p:stCondLst>
                                            <p:cond delay="0"/>
                                          </p:stCondLst>
                                        </p:cTn>
                                        <p:tgtEl>
                                          <p:spTgt spid="19457"/>
                                        </p:tgtEl>
                                        <p:attrNameLst>
                                          <p:attrName>style.rotation</p:attrName>
                                        </p:attrNameLst>
                                      </p:cBhvr>
                                      <p:tavLst>
                                        <p:tav tm="0" fmla="#ppt_r+180*((1.5-1.5*$)^3-(1.5-1.5*$)^2)">
                                          <p:val>
                                            <p:fltVal val="0.000000"/>
                                          </p:val>
                                        </p:tav>
                                        <p:tav tm="100000">
                                          <p:val>
                                            <p:fltVal val="1.000000"/>
                                          </p:val>
                                        </p:tav>
                                      </p:tavLst>
                                    </p:anim>
                                    <p:animEffect filter="fade">
                                      <p:cBhvr>
                                        <p:cTn id="9" dur="300">
                                          <p:stCondLst>
                                            <p:cond delay="0"/>
                                          </p:stCondLst>
                                        </p:cTn>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900113" y="1276350"/>
            <a:ext cx="10518775" cy="5080000"/>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96975" y="1495425"/>
            <a:ext cx="9886950" cy="52146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30000"/>
              </a:lnSpc>
              <a:spcBef>
                <a:spcPts val="1000"/>
              </a:spcBef>
              <a:spcAft>
                <a:spcPts val="0"/>
              </a:spcAft>
              <a:buClr>
                <a:srgbClr val="2F75B4"/>
              </a:buClr>
              <a:buSzPct val="120000"/>
              <a:buFont typeface="Wingdings" panose="05000000000000000000" charset="0"/>
              <a:buChar char="r"/>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成功企业之所以成功，关键是捕捉商机，做好调研与预测工作。</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marL="360045" lvl="0" indent="-360045" algn="just" fontAlgn="ctr">
              <a:lnSpc>
                <a:spcPct val="130000"/>
              </a:lnSpc>
              <a:spcBef>
                <a:spcPts val="1000"/>
              </a:spcBef>
              <a:spcAft>
                <a:spcPts val="0"/>
              </a:spcAft>
              <a:buClr>
                <a:srgbClr val="2F75B4"/>
              </a:buClr>
              <a:buSzPct val="120000"/>
              <a:buFont typeface="Wingdings" panose="05000000000000000000" charset="0"/>
              <a:buChar char="r"/>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100 多年前，美国有个人称“赢的行家”的大农场主叫菲利浦·亚默尔。一天他在报纸上一处不起眼的地方看到这样一则消息：墨西哥发生多起牲畜疑似瘟疫病例。此时的他头脑中酝酿出一个大的经营计划，他想，如果真发生瘟疫，一定会从加利福尼亚州和得克萨斯州边境传染到全美国，而这两个州是美国肉食供应中心，一旦发生瘟疫全美肉食就成了问题，对于自己经营的肉类加工生意将是毁灭性的打击。他立即邀请两个著名医生与他同去墨西哥实地调查。那里确实发生了瘟疫，并呈现疫情不断扩大向北转移势态。亚默尔立刻回国并实施自己的计划：他集中全部资金购买加州和得州的肉牛和生猪，连同自己现有的一部分一并赶往东部。当瘟疫传染过来后，政府严令禁止两州一切食品外运，于是肉价猛涨。亚默尔抓住了这一机会，只几个月就赚了 900 万美元。这说明：企业要时刻居安思危，并善于把不利的环境威胁转化为有利的环境机会。捕捉商机就需要做好调研和预测工作。</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marL="360045" lvl="0" indent="-360045" algn="just" fontAlgn="ctr">
              <a:lnSpc>
                <a:spcPct val="130000"/>
              </a:lnSpc>
              <a:spcBef>
                <a:spcPts val="1000"/>
              </a:spcBef>
              <a:spcAft>
                <a:spcPts val="0"/>
              </a:spcAft>
              <a:buClr>
                <a:srgbClr val="2F75B4"/>
              </a:buClr>
              <a:buSzPct val="120000"/>
              <a:buFont typeface="Wingdings" panose="05000000000000000000" charset="0"/>
              <a:buChar char="r"/>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假定你是某电器公司的市场营销主管，目前有一款手机新产品要面向某市大学生市场发行上市，以扩大该公司产品在该市大学生市场的占有率，要求你完成下列任务：</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1. 评估该市大学生手机行销环境，进行相应的市场调研工作。</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2. 撰写市场调研策划书。</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endPar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4405313" y="609600"/>
            <a:ext cx="4640580" cy="460375"/>
          </a:xfrm>
          <a:prstGeom prst="rect">
            <a:avLst/>
          </a:prstGeom>
          <a:noFill/>
        </p:spPr>
        <p:txBody>
          <a:bodyPr wrap="none" rtlCol="0" anchor="t">
            <a:spAutoFit/>
          </a:bodyPr>
          <a:p>
            <a:pPr algn="l"/>
            <a:r>
              <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做好调研与预测是成功的关键</a:t>
            </a:r>
            <a:endPar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804863" y="2433320"/>
            <a:ext cx="6029325" cy="35706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sz="1800" b="1" spc="20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（一）确定调研问题及目标</a:t>
            </a:r>
            <a:endParaRPr sz="1800" b="1" strike="noStrike" spc="20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这是进行市场调研的第一步，要明确为什么进行此项调研，要通过调研了解哪些问题，调研结果的用途是什么。这实际上就是确定企业要进行市场营销调研的内容和范围。如果企业调研的目标明确具体，准备的资料完整充分，就能准确地找出企业所要解决的问题，并使调研活动有的放矢，事半功倍。可以说，准确地界定调研问题和确定调研目标，是决定整个调研工作能否顺利进行的关键。</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4038442" y="1176338"/>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一、市场调研的程序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pic>
        <p:nvPicPr>
          <p:cNvPr id="84995" name="图片 5"/>
          <p:cNvPicPr>
            <a:picLocks noChangeAspect="1"/>
          </p:cNvPicPr>
          <p:nvPr>
            <p:custDataLst>
              <p:tags r:id="rId2"/>
            </p:custDataLst>
          </p:nvPr>
        </p:nvPicPr>
        <p:blipFill>
          <a:blip r:embed="rId3">
            <a:clrChange>
              <a:clrFrom>
                <a:srgbClr val="F2F2F2"/>
              </a:clrFrom>
              <a:clrTo>
                <a:srgbClr val="F2F2F2">
                  <a:alpha val="0"/>
                </a:srgbClr>
              </a:clrTo>
            </a:clrChange>
          </a:blip>
          <a:stretch>
            <a:fillRect/>
          </a:stretch>
        </p:blipFill>
        <p:spPr>
          <a:xfrm>
            <a:off x="7105650" y="2146300"/>
            <a:ext cx="4405313" cy="3676650"/>
          </a:xfrm>
          <a:prstGeom prst="rect">
            <a:avLst/>
          </a:prstGeom>
          <a:noFill/>
          <a:ln w="9525">
            <a:noFill/>
          </a:ln>
        </p:spPr>
      </p:pic>
      <p:grpSp>
        <p:nvGrpSpPr>
          <p:cNvPr id="84996"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804863" y="2074545"/>
            <a:ext cx="6029325" cy="43243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sz="1800" b="1" spc="20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（二）制订调研计划</a:t>
            </a:r>
            <a:endParaRPr sz="1800" b="1" spc="20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要使市场调研工作顺利进行，必须事先有一个完善的调研计划。一个好的调研计划必须由专业人员设计。在设计一个调研计划时要求做出的决定有：</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（1）数据来源：明确调研地点和调研对象。</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（2）调研组织方式：明确调研由谁来承担、人员来自何方。市场调研既可由本企业自身来完成，也可委托专门的市场调研机构来完成。</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（3）调研方法：采用文献调研还是实地调研，如果采用实地调研，是观察法、调查法还是实验法。</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4038442" y="1176338"/>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一、市场调研的程序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84996"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9876" name="图片 4"/>
          <p:cNvPicPr/>
          <p:nvPr>
            <p:custDataLst>
              <p:tags r:id="rId2"/>
            </p:custDataLst>
          </p:nvPr>
        </p:nvPicPr>
        <p:blipFill>
          <a:blip r:embed="rId3"/>
          <a:srcRect l="15959" r="16312"/>
          <a:stretch>
            <a:fillRect/>
          </a:stretch>
        </p:blipFill>
        <p:spPr>
          <a:xfrm>
            <a:off x="7464425" y="2636520"/>
            <a:ext cx="3398838" cy="3430588"/>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767398" y="2276475"/>
            <a:ext cx="6029325" cy="32169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sz="1800" b="1" spc="20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（二）制订调研计划</a:t>
            </a:r>
            <a:endParaRPr sz="1800" b="1" spc="20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（4）抽样计划：明确抽样的方法、范围、数量和程序。</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（5）接触方法：是电话、邮寄还是个人接触。</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（6）时间安排：起止时间和各项活动的时间安排。</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（7）经费预算：主要包括计划方案、调研准备、实际调研、统计分析、撰写调研报告等方面的费用。如资料费、交通费、调研费、印刷费等。</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4038442" y="1176338"/>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一、市场调研的程序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84996"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91142" name="图片 1" descr="&amp;pky8717422100&amp;"/>
          <p:cNvPicPr>
            <a:picLocks noChangeAspect="1"/>
          </p:cNvPicPr>
          <p:nvPr/>
        </p:nvPicPr>
        <p:blipFill>
          <a:blip r:embed="rId2">
            <a:clrChange>
              <a:clrFrom>
                <a:srgbClr val="3BB6D5"/>
              </a:clrFrom>
              <a:clrTo>
                <a:srgbClr val="3BB6D5">
                  <a:alpha val="0"/>
                </a:srgbClr>
              </a:clrTo>
            </a:clrChange>
          </a:blip>
          <a:srcRect l="20076" t="18600" r="17480" b="12479"/>
          <a:stretch>
            <a:fillRect/>
          </a:stretch>
        </p:blipFill>
        <p:spPr>
          <a:xfrm>
            <a:off x="7104380" y="2283460"/>
            <a:ext cx="4281488" cy="3209925"/>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804863" y="2074545"/>
            <a:ext cx="6029325" cy="39401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sz="1800" b="1" spc="20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（三）执行调研计划</a:t>
            </a:r>
            <a:endParaRPr sz="1800" b="1" spc="20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执行调研计划主要包括收集、处理和分析数据资料等工作。收集资料主要采用文献调研和实地调研方式进行。在收集资料的工作完成以后，下一步就是对收集到的资料进行处理与分析，达到系统性、准确性、客观性、完整性和计划性，并对资料进行编辑整理。在这一过程中要力求保证编辑整理出的资料准确真实，避免出现误差。最后，将整理的资料进行计算分析，有关部分可列成表格或图示。通过这些直观的数据和图示揭示市场的发展规律和趋势。</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4038442" y="1176338"/>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一、市场调研的程序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84996"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90119" name="图片 4" descr="&amp;pky8919958403&amp;"/>
          <p:cNvPicPr>
            <a:picLocks noChangeAspect="1"/>
          </p:cNvPicPr>
          <p:nvPr/>
        </p:nvPicPr>
        <p:blipFill>
          <a:blip r:embed="rId2"/>
          <a:srcRect t="12416" r="34245" b="9660"/>
          <a:stretch>
            <a:fillRect/>
          </a:stretch>
        </p:blipFill>
        <p:spPr>
          <a:xfrm flipH="1">
            <a:off x="7508875" y="2508250"/>
            <a:ext cx="3803650" cy="2806700"/>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804863" y="2074545"/>
            <a:ext cx="6029325" cy="35706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sz="1800" b="1" spc="20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（四）解释并报告调研结果</a:t>
            </a:r>
            <a:endParaRPr sz="1800" b="1" spc="20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调研的最后一步是对调研结果做出解释和说明，得出结论，向决策部门提交调研报告，供决策者参考。调研报告一般由三部分组成：一是前言，指出调研的目的，说明调研对象范围及调研的方法；二是主体部分，即叙述调研内容，主要说明分析资料而得出的调研结论并提出建议供决策者参考；三是附录，包括调研所用的工具，如调查表、任务书和细则等，另外还有计算结果。撰写调研报告要努力做到：围绕目标、回答问题、简明扼要、突出重点、行文中肯、力求客观。</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4038442" y="1176338"/>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一、市场调研的程序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84996"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90119" name="图片 4" descr="&amp;pky8919958403&amp;"/>
          <p:cNvPicPr>
            <a:picLocks noChangeAspect="1"/>
          </p:cNvPicPr>
          <p:nvPr/>
        </p:nvPicPr>
        <p:blipFill>
          <a:blip r:embed="rId2"/>
          <a:srcRect t="12416" r="34245" b="9660"/>
          <a:stretch>
            <a:fillRect/>
          </a:stretch>
        </p:blipFill>
        <p:spPr>
          <a:xfrm flipH="1">
            <a:off x="7508875" y="2508250"/>
            <a:ext cx="3803650" cy="2806700"/>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任意多边形 81"/>
          <p:cNvSpPr/>
          <p:nvPr>
            <p:custDataLst>
              <p:tags r:id="rId1"/>
            </p:custDataLst>
          </p:nvPr>
        </p:nvSpPr>
        <p:spPr>
          <a:xfrm>
            <a:off x="5291138" y="2142490"/>
            <a:ext cx="468312" cy="466725"/>
          </a:xfrm>
          <a:custGeom>
            <a:avLst/>
            <a:gdLst>
              <a:gd name="txL" fmla="*/ 0 w 19679"/>
              <a:gd name="txT" fmla="*/ 0 h 19679"/>
              <a:gd name="txR" fmla="*/ 19679 w 19679"/>
              <a:gd name="txB" fmla="*/ 19679 h 19679"/>
            </a:gdLst>
            <a:ahLst/>
            <a:cxnLst>
              <a:cxn ang="0">
                <a:pos x="234000" y="234000"/>
              </a:cxn>
              <a:cxn ang="5400000">
                <a:pos x="234000" y="234000"/>
              </a:cxn>
              <a:cxn ang="10800000">
                <a:pos x="234000" y="234000"/>
              </a:cxn>
              <a:cxn ang="16200000">
                <a:pos x="234000" y="23400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noFill/>
          </a:ln>
        </p:spPr>
        <p:txBody>
          <a:bodyPr anchor="ctr" anchorCtr="0"/>
          <a:p>
            <a:pPr algn="ctr">
              <a:lnSpc>
                <a:spcPct val="130000"/>
              </a:lnSpc>
            </a:pPr>
            <a:r>
              <a:rPr lang="en-US" altLang="zh-CN">
                <a:solidFill>
                  <a:schemeClr val="bg1"/>
                </a:solidFill>
                <a:latin typeface="微软雅黑" panose="020B0503020204020204" pitchFamily="34" charset="-122"/>
                <a:ea typeface="微软雅黑" panose="020B0503020204020204" pitchFamily="34" charset="-122"/>
              </a:rPr>
              <a:t>1</a:t>
            </a:r>
            <a:endParaRPr lang="en-US" altLang="zh-CN">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838825" y="2079943"/>
            <a:ext cx="5705475" cy="814334"/>
            <a:chOff x="9195" y="3577"/>
            <a:chExt cx="8985" cy="1282"/>
          </a:xfrm>
        </p:grpSpPr>
        <p:sp>
          <p:nvSpPr>
            <p:cNvPr id="80" name="矩形 79"/>
            <p:cNvSpPr/>
            <p:nvPr>
              <p:custDataLst>
                <p:tags r:id="rId2"/>
              </p:custDataLst>
            </p:nvPr>
          </p:nvSpPr>
          <p:spPr>
            <a:xfrm>
              <a:off x="9195" y="3577"/>
              <a:ext cx="7472" cy="582"/>
            </a:xfrm>
            <a:prstGeom prst="rect">
              <a:avLst/>
            </a:prstGeom>
          </p:spPr>
          <p:txBody>
            <a:bodyPr wrap="square" lIns="90000" tIns="46800" rIns="90000" bIns="0" anchor="b" anchorCtr="0">
              <a:noAutofit/>
            </a:bodyPr>
            <a:p>
              <a:pPr fontAlgn="base">
                <a:lnSpc>
                  <a:spcPct val="120000"/>
                </a:lnSpc>
              </a:pPr>
              <a:r>
                <a:rPr lang="zh-CN" altLang="en-US" sz="1800" spc="300">
                  <a:solidFill>
                    <a:srgbClr val="1F74AD"/>
                  </a:solidFill>
                  <a:latin typeface="微软雅黑" panose="020B0503020204020204" pitchFamily="34" charset="-122"/>
                  <a:ea typeface="微软雅黑" panose="020B0503020204020204" pitchFamily="34" charset="-122"/>
                  <a:cs typeface="+mn-ea"/>
                  <a:sym typeface="+mn-ea"/>
                </a:rPr>
                <a:t>1. 前言部分。</a:t>
              </a:r>
              <a:endParaRPr lang="zh-CN" altLang="en-US" sz="1800" b="1" strike="noStrike" spc="300" noProof="1">
                <a:solidFill>
                  <a:srgbClr val="1F74AD"/>
                </a:solidFill>
                <a:latin typeface="微软雅黑" panose="020B0503020204020204" pitchFamily="34" charset="-122"/>
                <a:ea typeface="微软雅黑" panose="020B0503020204020204" pitchFamily="34" charset="-122"/>
                <a:cs typeface="+mn-ea"/>
              </a:endParaRPr>
            </a:p>
          </p:txBody>
        </p:sp>
        <p:sp>
          <p:nvSpPr>
            <p:cNvPr id="81" name="矩形 80"/>
            <p:cNvSpPr/>
            <p:nvPr>
              <p:custDataLst>
                <p:tags r:id="rId3"/>
              </p:custDataLst>
            </p:nvPr>
          </p:nvSpPr>
          <p:spPr>
            <a:xfrm>
              <a:off x="9200" y="4225"/>
              <a:ext cx="8980" cy="634"/>
            </a:xfrm>
            <a:prstGeom prst="rect">
              <a:avLst/>
            </a:prstGeom>
          </p:spPr>
          <p:txBody>
            <a:bodyPr wrap="square" lIns="90000" tIns="0" rIns="90000" bIns="46800" anchor="t">
              <a:noAutofit/>
            </a:bodyPr>
            <a:p>
              <a:pPr algn="just" fontAlgn="base">
                <a:lnSpc>
                  <a:spcPct val="120000"/>
                </a:lnSpc>
              </a:pPr>
              <a:r>
                <a:rPr lang="zh-CN" altLang="en-US" sz="1600" b="0" strike="noStrike" spc="150" noProof="1">
                  <a:solidFill>
                    <a:srgbClr val="000000"/>
                  </a:solidFill>
                  <a:latin typeface="微软雅黑" panose="020B0503020204020204" pitchFamily="34" charset="-122"/>
                  <a:ea typeface="微软雅黑" panose="020B0503020204020204" pitchFamily="34" charset="-122"/>
                  <a:cs typeface="+mn-cs"/>
                </a:rPr>
                <a:t>简明扼要地介绍整个调研项目的背景原因。</a:t>
              </a:r>
              <a:endParaRPr lang="zh-CN" altLang="en-US" sz="1600" b="0" strike="noStrike" spc="150" noProof="1">
                <a:solidFill>
                  <a:srgbClr val="000000"/>
                </a:solidFill>
                <a:latin typeface="微软雅黑" panose="020B0503020204020204" pitchFamily="34" charset="-122"/>
                <a:ea typeface="微软雅黑" panose="020B0503020204020204" pitchFamily="34" charset="-122"/>
                <a:cs typeface="+mn-cs"/>
              </a:endParaRPr>
            </a:p>
          </p:txBody>
        </p:sp>
      </p:grpSp>
      <p:sp>
        <p:nvSpPr>
          <p:cNvPr id="77830" name="任意多边形 75"/>
          <p:cNvSpPr/>
          <p:nvPr>
            <p:custDataLst>
              <p:tags r:id="rId4"/>
            </p:custDataLst>
          </p:nvPr>
        </p:nvSpPr>
        <p:spPr>
          <a:xfrm>
            <a:off x="5291138" y="3286760"/>
            <a:ext cx="468312" cy="468313"/>
          </a:xfrm>
          <a:custGeom>
            <a:avLst/>
            <a:gdLst>
              <a:gd name="txL" fmla="*/ 0 w 19679"/>
              <a:gd name="txT" fmla="*/ 0 h 19679"/>
              <a:gd name="txR" fmla="*/ 19679 w 19679"/>
              <a:gd name="txB" fmla="*/ 19679 h 19679"/>
            </a:gdLst>
            <a:ahLst/>
            <a:cxnLst>
              <a:cxn ang="0">
                <a:pos x="234000" y="234000"/>
              </a:cxn>
              <a:cxn ang="5400000">
                <a:pos x="234000" y="234000"/>
              </a:cxn>
              <a:cxn ang="10800000">
                <a:pos x="234000" y="234000"/>
              </a:cxn>
              <a:cxn ang="16200000">
                <a:pos x="234000" y="23400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anchor="ctr" anchorCtr="0"/>
          <a:p>
            <a:pPr algn="ctr">
              <a:lnSpc>
                <a:spcPct val="130000"/>
              </a:lnSpc>
            </a:pPr>
            <a:r>
              <a:rPr lang="en-US" altLang="zh-CN">
                <a:solidFill>
                  <a:schemeClr val="bg1"/>
                </a:solidFill>
                <a:latin typeface="微软雅黑" panose="020B0503020204020204" pitchFamily="34" charset="-122"/>
                <a:ea typeface="微软雅黑" panose="020B0503020204020204" pitchFamily="34" charset="-122"/>
              </a:rPr>
              <a:t>2</a:t>
            </a:r>
            <a:endParaRPr lang="en-US" altLang="zh-CN">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849938" y="3178810"/>
            <a:ext cx="5240337" cy="809625"/>
            <a:chOff x="9213" y="5420"/>
            <a:chExt cx="8252" cy="1276"/>
          </a:xfrm>
        </p:grpSpPr>
        <p:sp>
          <p:nvSpPr>
            <p:cNvPr id="74" name="矩形 73"/>
            <p:cNvSpPr/>
            <p:nvPr>
              <p:custDataLst>
                <p:tags r:id="rId5"/>
              </p:custDataLst>
            </p:nvPr>
          </p:nvSpPr>
          <p:spPr>
            <a:xfrm>
              <a:off x="9212" y="5420"/>
              <a:ext cx="7472" cy="582"/>
            </a:xfrm>
            <a:prstGeom prst="rect">
              <a:avLst/>
            </a:prstGeom>
          </p:spPr>
          <p:txBody>
            <a:bodyPr wrap="square" lIns="90000" tIns="46800" rIns="90000" bIns="0" anchor="b" anchorCtr="0">
              <a:noAutofit/>
            </a:bodyPr>
            <a:p>
              <a:pPr fontAlgn="base">
                <a:lnSpc>
                  <a:spcPct val="120000"/>
                </a:lnSpc>
              </a:pPr>
              <a:r>
                <a:rPr lang="zh-CN" altLang="en-US" sz="1800" b="1" strike="noStrike" spc="300" noProof="1">
                  <a:solidFill>
                    <a:srgbClr val="3498DB"/>
                  </a:solidFill>
                  <a:latin typeface="微软雅黑" panose="020B0503020204020204" pitchFamily="34" charset="-122"/>
                  <a:ea typeface="微软雅黑" panose="020B0503020204020204" pitchFamily="34" charset="-122"/>
                  <a:cs typeface="+mn-ea"/>
                </a:rPr>
                <a:t>2. 调研目的和意义。</a:t>
              </a:r>
              <a:endParaRPr lang="zh-CN" altLang="en-US" sz="1800" b="1" strike="noStrike" spc="300" noProof="1">
                <a:solidFill>
                  <a:srgbClr val="3498DB"/>
                </a:solidFill>
                <a:latin typeface="微软雅黑" panose="020B0503020204020204" pitchFamily="34" charset="-122"/>
                <a:ea typeface="微软雅黑" panose="020B0503020204020204" pitchFamily="34" charset="-122"/>
                <a:cs typeface="+mn-ea"/>
              </a:endParaRPr>
            </a:p>
          </p:txBody>
        </p:sp>
        <p:sp>
          <p:nvSpPr>
            <p:cNvPr id="75" name="矩形 74"/>
            <p:cNvSpPr/>
            <p:nvPr>
              <p:custDataLst>
                <p:tags r:id="rId6"/>
              </p:custDataLst>
            </p:nvPr>
          </p:nvSpPr>
          <p:spPr>
            <a:xfrm>
              <a:off x="9285" y="6067"/>
              <a:ext cx="8180" cy="627"/>
            </a:xfrm>
            <a:prstGeom prst="rect">
              <a:avLst/>
            </a:prstGeom>
          </p:spPr>
          <p:txBody>
            <a:bodyPr wrap="square" lIns="90000" tIns="0" rIns="90000" bIns="46800" anchor="t">
              <a:noAutofit/>
            </a:bodyPr>
            <a:p>
              <a:pPr algn="just" fontAlgn="base">
                <a:lnSpc>
                  <a:spcPct val="120000"/>
                </a:lnSpc>
              </a:pPr>
              <a:r>
                <a:rPr lang="zh-CN" altLang="en-US" sz="1500" b="0" strike="noStrike" spc="150" noProof="1">
                  <a:solidFill>
                    <a:srgbClr val="000000"/>
                  </a:solidFill>
                  <a:latin typeface="微软雅黑" panose="020B0503020204020204" pitchFamily="34" charset="-122"/>
                  <a:ea typeface="微软雅黑" panose="020B0503020204020204" pitchFamily="34" charset="-122"/>
                  <a:cs typeface="+mn-cs"/>
                </a:rPr>
                <a:t>较前言稍微详细点，指明该项市场调研项目的背景、要研究的问题和备选的各种可能的决策，指明该调研结果可能带来的社会效益或经济效益，以及在理论研究方面的重大意义与价值。</a:t>
              </a:r>
              <a:endParaRPr lang="zh-CN" altLang="en-US" sz="1500" b="0" strike="noStrike" spc="150" noProof="1">
                <a:solidFill>
                  <a:srgbClr val="000000"/>
                </a:solidFill>
                <a:latin typeface="微软雅黑" panose="020B0503020204020204" pitchFamily="34" charset="-122"/>
                <a:ea typeface="微软雅黑" panose="020B0503020204020204" pitchFamily="34" charset="-122"/>
                <a:cs typeface="+mn-cs"/>
              </a:endParaRPr>
            </a:p>
          </p:txBody>
        </p:sp>
      </p:grpSp>
      <p:sp>
        <p:nvSpPr>
          <p:cNvPr id="77834" name="任意多边形 69"/>
          <p:cNvSpPr/>
          <p:nvPr>
            <p:custDataLst>
              <p:tags r:id="rId7"/>
            </p:custDataLst>
          </p:nvPr>
        </p:nvSpPr>
        <p:spPr>
          <a:xfrm>
            <a:off x="5291138" y="4927918"/>
            <a:ext cx="468312" cy="468312"/>
          </a:xfrm>
          <a:custGeom>
            <a:avLst/>
            <a:gdLst>
              <a:gd name="txL" fmla="*/ 0 w 19679"/>
              <a:gd name="txT" fmla="*/ 0 h 19679"/>
              <a:gd name="txR" fmla="*/ 19679 w 19679"/>
              <a:gd name="txB" fmla="*/ 19679 h 19679"/>
            </a:gdLst>
            <a:ahLst/>
            <a:cxnLst>
              <a:cxn ang="0">
                <a:pos x="234000" y="234000"/>
              </a:cxn>
              <a:cxn ang="5400000">
                <a:pos x="234000" y="234000"/>
              </a:cxn>
              <a:cxn ang="10800000">
                <a:pos x="234000" y="234000"/>
              </a:cxn>
              <a:cxn ang="16200000">
                <a:pos x="234000" y="234000"/>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AA3AA"/>
          </a:solidFill>
          <a:ln w="12700">
            <a:noFill/>
          </a:ln>
        </p:spPr>
        <p:txBody>
          <a:bodyPr anchor="ctr" anchorCtr="0"/>
          <a:p>
            <a:pPr algn="ctr">
              <a:lnSpc>
                <a:spcPct val="130000"/>
              </a:lnSpc>
            </a:pPr>
            <a:r>
              <a:rPr lang="en-US" altLang="zh-CN">
                <a:solidFill>
                  <a:schemeClr val="bg1"/>
                </a:solidFill>
                <a:latin typeface="微软雅黑" panose="020B0503020204020204" pitchFamily="34" charset="-122"/>
                <a:ea typeface="微软雅黑" panose="020B0503020204020204" pitchFamily="34" charset="-122"/>
              </a:rPr>
              <a:t>3</a:t>
            </a:r>
            <a:endParaRPr lang="en-US" altLang="zh-CN">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838825" y="4897755"/>
            <a:ext cx="5219700" cy="1050925"/>
            <a:chOff x="9195" y="7110"/>
            <a:chExt cx="8220" cy="1656"/>
          </a:xfrm>
        </p:grpSpPr>
        <p:sp>
          <p:nvSpPr>
            <p:cNvPr id="68" name="矩形 67"/>
            <p:cNvSpPr/>
            <p:nvPr>
              <p:custDataLst>
                <p:tags r:id="rId8"/>
              </p:custDataLst>
            </p:nvPr>
          </p:nvSpPr>
          <p:spPr>
            <a:xfrm>
              <a:off x="9195" y="7110"/>
              <a:ext cx="7472" cy="582"/>
            </a:xfrm>
            <a:prstGeom prst="rect">
              <a:avLst/>
            </a:prstGeom>
          </p:spPr>
          <p:txBody>
            <a:bodyPr wrap="square" lIns="90000" tIns="46800" rIns="90000" bIns="0" anchor="b" anchorCtr="0">
              <a:noAutofit/>
            </a:bodyPr>
            <a:p>
              <a:pPr fontAlgn="base">
                <a:lnSpc>
                  <a:spcPct val="120000"/>
                </a:lnSpc>
              </a:pPr>
              <a:r>
                <a:rPr lang="zh-CN" altLang="en-US" sz="1800" b="1" strike="noStrike" spc="300" noProof="1">
                  <a:solidFill>
                    <a:srgbClr val="1AA3AA"/>
                  </a:solidFill>
                  <a:latin typeface="微软雅黑" panose="020B0503020204020204" pitchFamily="34" charset="-122"/>
                  <a:ea typeface="微软雅黑" panose="020B0503020204020204" pitchFamily="34" charset="-122"/>
                  <a:cs typeface="+mn-ea"/>
                </a:rPr>
                <a:t>3. 调研内容和范围。</a:t>
              </a:r>
              <a:endParaRPr lang="zh-CN" altLang="en-US" sz="1800" b="1" strike="noStrike" spc="300" noProof="1">
                <a:solidFill>
                  <a:srgbClr val="1AA3AA"/>
                </a:solidFill>
                <a:latin typeface="微软雅黑" panose="020B0503020204020204" pitchFamily="34" charset="-122"/>
                <a:ea typeface="微软雅黑" panose="020B0503020204020204" pitchFamily="34" charset="-122"/>
                <a:cs typeface="+mn-ea"/>
              </a:endParaRPr>
            </a:p>
          </p:txBody>
        </p:sp>
        <p:sp>
          <p:nvSpPr>
            <p:cNvPr id="69" name="矩形 68"/>
            <p:cNvSpPr/>
            <p:nvPr>
              <p:custDataLst>
                <p:tags r:id="rId9"/>
              </p:custDataLst>
            </p:nvPr>
          </p:nvSpPr>
          <p:spPr>
            <a:xfrm>
              <a:off x="9235" y="7757"/>
              <a:ext cx="8180" cy="1007"/>
            </a:xfrm>
            <a:prstGeom prst="rect">
              <a:avLst/>
            </a:prstGeom>
          </p:spPr>
          <p:txBody>
            <a:bodyPr wrap="square" lIns="90000" tIns="0" rIns="90000" bIns="46800" anchor="t">
              <a:noAutofit/>
            </a:bodyPr>
            <a:p>
              <a:pPr algn="just" fontAlgn="base">
                <a:lnSpc>
                  <a:spcPct val="120000"/>
                </a:lnSpc>
              </a:pPr>
              <a:r>
                <a:rPr lang="zh-CN" altLang="en-US" sz="1600" b="0" strike="noStrike" spc="150" noProof="1">
                  <a:solidFill>
                    <a:srgbClr val="000000"/>
                  </a:solidFill>
                  <a:latin typeface="微软雅黑" panose="020B0503020204020204" pitchFamily="34" charset="-122"/>
                  <a:ea typeface="微软雅黑" panose="020B0503020204020204" pitchFamily="34" charset="-122"/>
                  <a:cs typeface="+mn-cs"/>
                </a:rPr>
                <a:t>说明调研的主要内容，规定所需获取的信息，列出主要的调查问答题和有关的理论假设，明确调查的范围和对象。</a:t>
              </a:r>
              <a:endParaRPr lang="zh-CN" altLang="en-US" sz="1600" b="0" strike="noStrike" spc="150" noProof="1">
                <a:solidFill>
                  <a:srgbClr val="000000"/>
                </a:solidFill>
                <a:latin typeface="微软雅黑" panose="020B0503020204020204" pitchFamily="34" charset="-122"/>
                <a:ea typeface="微软雅黑" panose="020B0503020204020204" pitchFamily="34" charset="-122"/>
                <a:cs typeface="+mn-cs"/>
              </a:endParaRPr>
            </a:p>
          </p:txBody>
        </p:sp>
      </p:grpSp>
      <p:sp>
        <p:nvSpPr>
          <p:cNvPr id="77838" name="任意多边形 21"/>
          <p:cNvSpPr/>
          <p:nvPr>
            <p:custDataLst>
              <p:tags r:id="rId10"/>
            </p:custDataLst>
          </p:nvPr>
        </p:nvSpPr>
        <p:spPr>
          <a:xfrm>
            <a:off x="2027238" y="2333625"/>
            <a:ext cx="2713037" cy="3295650"/>
          </a:xfrm>
          <a:custGeom>
            <a:avLst/>
            <a:gdLst/>
            <a:ahLst/>
            <a:cxnLst>
              <a:cxn ang="0">
                <a:pos x="57608" y="0"/>
              </a:cxn>
              <a:cxn ang="0">
                <a:pos x="0" y="153685"/>
              </a:cxn>
              <a:cxn ang="0">
                <a:pos x="0" y="3055265"/>
              </a:cxn>
              <a:cxn ang="0">
                <a:pos x="249635" y="3295015"/>
              </a:cxn>
              <a:cxn ang="0">
                <a:pos x="2502759" y="3295015"/>
              </a:cxn>
              <a:cxn ang="0">
                <a:pos x="2713990" y="3190508"/>
              </a:cxn>
              <a:cxn ang="0">
                <a:pos x="2515561" y="3282720"/>
              </a:cxn>
              <a:cxn ang="0">
                <a:pos x="268838" y="3282720"/>
              </a:cxn>
              <a:cxn ang="0">
                <a:pos x="12801" y="3036823"/>
              </a:cxn>
              <a:cxn ang="0">
                <a:pos x="12801" y="135243"/>
              </a:cxn>
              <a:cxn ang="0">
                <a:pos x="57608" y="0"/>
              </a:cxn>
            </a:cxnLst>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w="9525">
            <a:noFill/>
          </a:ln>
        </p:spPr>
        <p:txBody>
          <a:bodyPr/>
          <a:p>
            <a:endParaRPr lang="zh-CN" altLang="en-US"/>
          </a:p>
        </p:txBody>
      </p:sp>
      <p:sp>
        <p:nvSpPr>
          <p:cNvPr id="77839" name="任意多边形 22"/>
          <p:cNvSpPr/>
          <p:nvPr>
            <p:custDataLst>
              <p:tags r:id="rId11"/>
            </p:custDataLst>
          </p:nvPr>
        </p:nvSpPr>
        <p:spPr>
          <a:xfrm>
            <a:off x="2039938" y="2232025"/>
            <a:ext cx="2752725" cy="3384550"/>
          </a:xfrm>
          <a:custGeom>
            <a:avLst/>
            <a:gdLst/>
            <a:ahLst/>
            <a:cxnLst>
              <a:cxn ang="0">
                <a:pos x="2752725" y="3140025"/>
              </a:cxn>
              <a:cxn ang="0">
                <a:pos x="2503059" y="3385820"/>
              </a:cxn>
              <a:cxn ang="0">
                <a:pos x="256067" y="3385820"/>
              </a:cxn>
              <a:cxn ang="0">
                <a:pos x="0" y="3140025"/>
              </a:cxn>
              <a:cxn ang="0">
                <a:pos x="0" y="239649"/>
              </a:cxn>
              <a:cxn ang="0">
                <a:pos x="256067" y="0"/>
              </a:cxn>
              <a:cxn ang="0">
                <a:pos x="2503059" y="0"/>
              </a:cxn>
              <a:cxn ang="0">
                <a:pos x="2752725" y="239649"/>
              </a:cxn>
              <a:cxn ang="0">
                <a:pos x="2752725" y="3140025"/>
              </a:cxn>
            </a:cxnLst>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D9DDE4"/>
          </a:solidFill>
          <a:ln w="9525">
            <a:noFill/>
          </a:ln>
        </p:spPr>
        <p:txBody>
          <a:bodyPr/>
          <a:p>
            <a:endParaRPr lang="zh-CN" altLang="en-US"/>
          </a:p>
        </p:txBody>
      </p:sp>
      <p:sp>
        <p:nvSpPr>
          <p:cNvPr id="77840" name="任意多边形 23"/>
          <p:cNvSpPr/>
          <p:nvPr>
            <p:custDataLst>
              <p:tags r:id="rId12"/>
            </p:custDataLst>
          </p:nvPr>
        </p:nvSpPr>
        <p:spPr>
          <a:xfrm>
            <a:off x="2168525" y="2427288"/>
            <a:ext cx="2482850" cy="3041650"/>
          </a:xfrm>
          <a:custGeom>
            <a:avLst/>
            <a:gdLst/>
            <a:ahLst/>
            <a:cxnLst>
              <a:cxn ang="0">
                <a:pos x="2482850" y="0"/>
              </a:cxn>
              <a:cxn ang="0">
                <a:pos x="2470027" y="0"/>
              </a:cxn>
              <a:cxn ang="0">
                <a:pos x="2470027" y="3023790"/>
              </a:cxn>
              <a:cxn ang="0">
                <a:pos x="569019" y="3023790"/>
              </a:cxn>
              <a:cxn ang="0">
                <a:pos x="0" y="2495166"/>
              </a:cxn>
              <a:cxn ang="0">
                <a:pos x="0" y="2495166"/>
              </a:cxn>
              <a:cxn ang="0">
                <a:pos x="581842" y="3042285"/>
              </a:cxn>
              <a:cxn ang="0">
                <a:pos x="2482850" y="3042285"/>
              </a:cxn>
              <a:cxn ang="0">
                <a:pos x="2482850" y="0"/>
              </a:cxn>
            </a:cxnLst>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w="9525">
            <a:noFill/>
          </a:ln>
        </p:spPr>
        <p:txBody>
          <a:bodyPr/>
          <a:p>
            <a:endParaRPr lang="zh-CN" altLang="en-US"/>
          </a:p>
        </p:txBody>
      </p:sp>
      <p:sp>
        <p:nvSpPr>
          <p:cNvPr id="77841" name="任意多边形 24"/>
          <p:cNvSpPr/>
          <p:nvPr>
            <p:custDataLst>
              <p:tags r:id="rId13"/>
            </p:custDataLst>
          </p:nvPr>
        </p:nvSpPr>
        <p:spPr>
          <a:xfrm>
            <a:off x="2149475" y="2414588"/>
            <a:ext cx="2489200" cy="3035300"/>
          </a:xfrm>
          <a:custGeom>
            <a:avLst/>
            <a:gdLst/>
            <a:ahLst/>
            <a:cxnLst>
              <a:cxn ang="0">
                <a:pos x="588389" y="3035935"/>
              </a:cxn>
              <a:cxn ang="0">
                <a:pos x="2489835" y="3035935"/>
              </a:cxn>
              <a:cxn ang="0">
                <a:pos x="2489835" y="0"/>
              </a:cxn>
              <a:cxn ang="0">
                <a:pos x="0" y="0"/>
              </a:cxn>
              <a:cxn ang="0">
                <a:pos x="0" y="2495014"/>
              </a:cxn>
              <a:cxn ang="0">
                <a:pos x="588389" y="3035935"/>
              </a:cxn>
            </a:cxnLst>
            <a:pathLst>
              <a:path w="1553" h="1970">
                <a:moveTo>
                  <a:pt x="367" y="1970"/>
                </a:moveTo>
                <a:lnTo>
                  <a:pt x="1553" y="1970"/>
                </a:lnTo>
                <a:lnTo>
                  <a:pt x="1553" y="0"/>
                </a:lnTo>
                <a:lnTo>
                  <a:pt x="0" y="0"/>
                </a:lnTo>
                <a:lnTo>
                  <a:pt x="0" y="1619"/>
                </a:lnTo>
                <a:lnTo>
                  <a:pt x="367" y="1970"/>
                </a:lnTo>
                <a:close/>
              </a:path>
            </a:pathLst>
          </a:custGeom>
          <a:solidFill>
            <a:srgbClr val="FFFFFF"/>
          </a:solidFill>
          <a:ln w="9525">
            <a:noFill/>
          </a:ln>
        </p:spPr>
        <p:txBody>
          <a:bodyPr/>
          <a:p>
            <a:endParaRPr lang="zh-CN" altLang="en-US"/>
          </a:p>
        </p:txBody>
      </p:sp>
      <p:sp>
        <p:nvSpPr>
          <p:cNvPr id="77842" name="任意多边形 25"/>
          <p:cNvSpPr/>
          <p:nvPr>
            <p:custDataLst>
              <p:tags r:id="rId14"/>
            </p:custDataLst>
          </p:nvPr>
        </p:nvSpPr>
        <p:spPr>
          <a:xfrm>
            <a:off x="2149475" y="2414588"/>
            <a:ext cx="2489200" cy="3035300"/>
          </a:xfrm>
          <a:custGeom>
            <a:avLst/>
            <a:gdLst/>
            <a:ahLst/>
            <a:cxnLst>
              <a:cxn ang="0">
                <a:pos x="588389" y="3035935"/>
              </a:cxn>
              <a:cxn ang="0">
                <a:pos x="2489835" y="3035935"/>
              </a:cxn>
              <a:cxn ang="0">
                <a:pos x="2489835" y="0"/>
              </a:cxn>
              <a:cxn ang="0">
                <a:pos x="0" y="0"/>
              </a:cxn>
              <a:cxn ang="0">
                <a:pos x="0" y="2495014"/>
              </a:cxn>
              <a:cxn ang="0">
                <a:pos x="588389" y="3035935"/>
              </a:cxn>
            </a:cxnLst>
            <a:pathLst>
              <a:path w="1553" h="1970">
                <a:moveTo>
                  <a:pt x="367" y="1970"/>
                </a:moveTo>
                <a:lnTo>
                  <a:pt x="1553" y="1970"/>
                </a:lnTo>
                <a:lnTo>
                  <a:pt x="1553" y="0"/>
                </a:lnTo>
                <a:lnTo>
                  <a:pt x="0" y="0"/>
                </a:lnTo>
                <a:lnTo>
                  <a:pt x="0" y="1619"/>
                </a:lnTo>
                <a:lnTo>
                  <a:pt x="367" y="1970"/>
                </a:lnTo>
              </a:path>
            </a:pathLst>
          </a:custGeom>
          <a:noFill/>
          <a:ln w="9525">
            <a:noFill/>
          </a:ln>
        </p:spPr>
        <p:txBody>
          <a:bodyPr/>
          <a:p>
            <a:endParaRPr lang="zh-CN" altLang="en-US"/>
          </a:p>
        </p:txBody>
      </p:sp>
      <p:sp>
        <p:nvSpPr>
          <p:cNvPr id="77843" name="矩形 11"/>
          <p:cNvSpPr/>
          <p:nvPr>
            <p:custDataLst>
              <p:tags r:id="rId15"/>
            </p:custDataLst>
          </p:nvPr>
        </p:nvSpPr>
        <p:spPr>
          <a:xfrm>
            <a:off x="3473450" y="5051425"/>
            <a:ext cx="877888" cy="104775"/>
          </a:xfrm>
          <a:prstGeom prst="rect">
            <a:avLst/>
          </a:prstGeom>
          <a:solidFill>
            <a:srgbClr val="8D98AD"/>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77844" name="矩形 78"/>
          <p:cNvSpPr/>
          <p:nvPr>
            <p:custDataLst>
              <p:tags r:id="rId16"/>
            </p:custDataLst>
          </p:nvPr>
        </p:nvSpPr>
        <p:spPr>
          <a:xfrm>
            <a:off x="2749550" y="2765425"/>
            <a:ext cx="1339850" cy="104775"/>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77845" name="任意多边形 37"/>
          <p:cNvSpPr/>
          <p:nvPr>
            <p:custDataLst>
              <p:tags r:id="rId17"/>
            </p:custDataLst>
          </p:nvPr>
        </p:nvSpPr>
        <p:spPr>
          <a:xfrm>
            <a:off x="2149475" y="4910138"/>
            <a:ext cx="600075" cy="541337"/>
          </a:xfrm>
          <a:custGeom>
            <a:avLst/>
            <a:gdLst/>
            <a:ahLst/>
            <a:cxnLst>
              <a:cxn ang="0">
                <a:pos x="601345" y="0"/>
              </a:cxn>
              <a:cxn ang="0">
                <a:pos x="0" y="0"/>
              </a:cxn>
              <a:cxn ang="0">
                <a:pos x="588516" y="541020"/>
              </a:cxn>
              <a:cxn ang="0">
                <a:pos x="601345" y="0"/>
              </a:cxn>
            </a:cxnLst>
            <a:pathLst>
              <a:path w="375" h="351">
                <a:moveTo>
                  <a:pt x="375" y="0"/>
                </a:moveTo>
                <a:lnTo>
                  <a:pt x="0" y="0"/>
                </a:lnTo>
                <a:lnTo>
                  <a:pt x="367" y="351"/>
                </a:lnTo>
                <a:lnTo>
                  <a:pt x="375" y="0"/>
                </a:lnTo>
                <a:close/>
              </a:path>
            </a:pathLst>
          </a:custGeom>
          <a:solidFill>
            <a:srgbClr val="BCBCB8"/>
          </a:solidFill>
          <a:ln w="9525">
            <a:noFill/>
          </a:ln>
        </p:spPr>
        <p:txBody>
          <a:bodyPr/>
          <a:p>
            <a:endParaRPr lang="zh-CN" altLang="en-US"/>
          </a:p>
        </p:txBody>
      </p:sp>
      <p:sp>
        <p:nvSpPr>
          <p:cNvPr id="77846" name="任意多边形 38"/>
          <p:cNvSpPr/>
          <p:nvPr>
            <p:custDataLst>
              <p:tags r:id="rId18"/>
            </p:custDataLst>
          </p:nvPr>
        </p:nvSpPr>
        <p:spPr>
          <a:xfrm>
            <a:off x="2149475" y="4910138"/>
            <a:ext cx="600075" cy="541337"/>
          </a:xfrm>
          <a:custGeom>
            <a:avLst/>
            <a:gdLst/>
            <a:ahLst/>
            <a:cxnLst>
              <a:cxn ang="0">
                <a:pos x="601345" y="0"/>
              </a:cxn>
              <a:cxn ang="0">
                <a:pos x="0" y="0"/>
              </a:cxn>
              <a:cxn ang="0">
                <a:pos x="588516" y="541020"/>
              </a:cxn>
              <a:cxn ang="0">
                <a:pos x="601345" y="0"/>
              </a:cxn>
            </a:cxnLst>
            <a:pathLst>
              <a:path w="375" h="351">
                <a:moveTo>
                  <a:pt x="375" y="0"/>
                </a:moveTo>
                <a:lnTo>
                  <a:pt x="0" y="0"/>
                </a:lnTo>
                <a:lnTo>
                  <a:pt x="367" y="351"/>
                </a:lnTo>
                <a:lnTo>
                  <a:pt x="375" y="0"/>
                </a:lnTo>
              </a:path>
            </a:pathLst>
          </a:custGeom>
          <a:noFill/>
          <a:ln w="9525">
            <a:noFill/>
          </a:ln>
        </p:spPr>
        <p:txBody>
          <a:bodyPr/>
          <a:p>
            <a:endParaRPr lang="zh-CN" altLang="en-US"/>
          </a:p>
        </p:txBody>
      </p:sp>
      <p:sp>
        <p:nvSpPr>
          <p:cNvPr id="77847" name="任意多边形 39"/>
          <p:cNvSpPr/>
          <p:nvPr>
            <p:custDataLst>
              <p:tags r:id="rId19"/>
            </p:custDataLst>
          </p:nvPr>
        </p:nvSpPr>
        <p:spPr>
          <a:xfrm>
            <a:off x="2149475" y="4910138"/>
            <a:ext cx="587375" cy="541337"/>
          </a:xfrm>
          <a:custGeom>
            <a:avLst/>
            <a:gdLst/>
            <a:ahLst/>
            <a:cxnLst>
              <a:cxn ang="0">
                <a:pos x="562374" y="30827"/>
              </a:cxn>
              <a:cxn ang="0">
                <a:pos x="0" y="0"/>
              </a:cxn>
              <a:cxn ang="0">
                <a:pos x="588010" y="541020"/>
              </a:cxn>
              <a:cxn ang="0">
                <a:pos x="562374" y="30827"/>
              </a:cxn>
            </a:cxnLst>
            <a:pathLst>
              <a:path w="367" h="351">
                <a:moveTo>
                  <a:pt x="351" y="20"/>
                </a:moveTo>
                <a:lnTo>
                  <a:pt x="0" y="0"/>
                </a:lnTo>
                <a:lnTo>
                  <a:pt x="367" y="351"/>
                </a:lnTo>
                <a:lnTo>
                  <a:pt x="351" y="20"/>
                </a:lnTo>
                <a:close/>
              </a:path>
            </a:pathLst>
          </a:custGeom>
          <a:solidFill>
            <a:srgbClr val="B3BAC8"/>
          </a:solidFill>
          <a:ln w="9525">
            <a:noFill/>
          </a:ln>
        </p:spPr>
        <p:txBody>
          <a:bodyPr/>
          <a:p>
            <a:endParaRPr lang="zh-CN" altLang="en-US"/>
          </a:p>
        </p:txBody>
      </p:sp>
      <p:sp>
        <p:nvSpPr>
          <p:cNvPr id="77848" name="矩形 82"/>
          <p:cNvSpPr/>
          <p:nvPr>
            <p:custDataLst>
              <p:tags r:id="rId20"/>
            </p:custDataLst>
          </p:nvPr>
        </p:nvSpPr>
        <p:spPr>
          <a:xfrm>
            <a:off x="2922588" y="2144713"/>
            <a:ext cx="954087" cy="282575"/>
          </a:xfrm>
          <a:prstGeom prst="rect">
            <a:avLst/>
          </a:prstGeom>
          <a:solidFill>
            <a:srgbClr val="4D576B"/>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77849" name="任意多边形 19"/>
          <p:cNvSpPr/>
          <p:nvPr>
            <p:custDataLst>
              <p:tags r:id="rId21"/>
            </p:custDataLst>
          </p:nvPr>
        </p:nvSpPr>
        <p:spPr>
          <a:xfrm>
            <a:off x="2908300" y="1900238"/>
            <a:ext cx="969963" cy="504825"/>
          </a:xfrm>
          <a:custGeom>
            <a:avLst/>
            <a:gdLst/>
            <a:ahLst/>
            <a:cxnLst>
              <a:cxn ang="0">
                <a:pos x="668156" y="240939"/>
              </a:cxn>
              <a:cxn ang="0">
                <a:pos x="679777" y="189309"/>
              </a:cxn>
              <a:cxn ang="0">
                <a:pos x="482234" y="0"/>
              </a:cxn>
              <a:cxn ang="0">
                <a:pos x="290502" y="189309"/>
              </a:cxn>
              <a:cxn ang="0">
                <a:pos x="296313" y="240939"/>
              </a:cxn>
              <a:cxn ang="0">
                <a:pos x="0" y="240939"/>
              </a:cxn>
              <a:cxn ang="0">
                <a:pos x="0" y="504825"/>
              </a:cxn>
              <a:cxn ang="0">
                <a:pos x="970280" y="504825"/>
              </a:cxn>
              <a:cxn ang="0">
                <a:pos x="970280" y="240939"/>
              </a:cxn>
              <a:cxn ang="0">
                <a:pos x="668156" y="240939"/>
              </a:cxn>
            </a:cxnLst>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8D98AD"/>
          </a:solidFill>
          <a:ln w="9525">
            <a:noFill/>
          </a:ln>
        </p:spPr>
        <p:txBody>
          <a:bodyPr/>
          <a:p>
            <a:endParaRPr lang="zh-CN" altLang="en-US"/>
          </a:p>
        </p:txBody>
      </p:sp>
      <p:sp>
        <p:nvSpPr>
          <p:cNvPr id="77850" name="椭圆 84"/>
          <p:cNvSpPr/>
          <p:nvPr>
            <p:custDataLst>
              <p:tags r:id="rId22"/>
            </p:custDataLst>
          </p:nvPr>
        </p:nvSpPr>
        <p:spPr>
          <a:xfrm>
            <a:off x="3279775" y="1979613"/>
            <a:ext cx="233363" cy="225425"/>
          </a:xfrm>
          <a:prstGeom prst="ellipse">
            <a:avLst/>
          </a:prstGeom>
          <a:solidFill>
            <a:srgbClr val="8D98AD"/>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grpSp>
        <p:nvGrpSpPr>
          <p:cNvPr id="77851" name="组合 59"/>
          <p:cNvGrpSpPr/>
          <p:nvPr/>
        </p:nvGrpSpPr>
        <p:grpSpPr>
          <a:xfrm>
            <a:off x="1231900" y="2316163"/>
            <a:ext cx="2195513" cy="1368425"/>
            <a:chOff x="1148" y="3927"/>
            <a:chExt cx="3805" cy="2357"/>
          </a:xfrm>
        </p:grpSpPr>
        <p:sp>
          <p:nvSpPr>
            <p:cNvPr id="77852" name="任意多边形 13"/>
            <p:cNvSpPr/>
            <p:nvPr>
              <p:custDataLst>
                <p:tags r:id="rId23"/>
              </p:custDataLst>
            </p:nvPr>
          </p:nvSpPr>
          <p:spPr>
            <a:xfrm rot="1080935">
              <a:off x="4057" y="5734"/>
              <a:ext cx="896" cy="550"/>
            </a:xfrm>
            <a:custGeom>
              <a:avLst/>
              <a:gdLst/>
              <a:ahLst/>
              <a:cxnLst>
                <a:cxn ang="0">
                  <a:pos x="45" y="224"/>
                </a:cxn>
                <a:cxn ang="0">
                  <a:pos x="0" y="449"/>
                </a:cxn>
                <a:cxn ang="0">
                  <a:pos x="482" y="550"/>
                </a:cxn>
                <a:cxn ang="0">
                  <a:pos x="880" y="426"/>
                </a:cxn>
                <a:cxn ang="0">
                  <a:pos x="880" y="426"/>
                </a:cxn>
                <a:cxn ang="0">
                  <a:pos x="880" y="410"/>
                </a:cxn>
                <a:cxn ang="0">
                  <a:pos x="520" y="333"/>
                </a:cxn>
                <a:cxn ang="0">
                  <a:pos x="474" y="356"/>
                </a:cxn>
                <a:cxn ang="0">
                  <a:pos x="436" y="302"/>
                </a:cxn>
                <a:cxn ang="0">
                  <a:pos x="490" y="271"/>
                </a:cxn>
                <a:cxn ang="0">
                  <a:pos x="520" y="309"/>
                </a:cxn>
                <a:cxn ang="0">
                  <a:pos x="888" y="387"/>
                </a:cxn>
                <a:cxn ang="0">
                  <a:pos x="896" y="371"/>
                </a:cxn>
                <a:cxn ang="0">
                  <a:pos x="896" y="371"/>
                </a:cxn>
                <a:cxn ang="0">
                  <a:pos x="574" y="100"/>
                </a:cxn>
                <a:cxn ang="0">
                  <a:pos x="91" y="0"/>
                </a:cxn>
                <a:cxn ang="0">
                  <a:pos x="45" y="224"/>
                </a:cxn>
              </a:cxnLst>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63B0E3"/>
            </a:solidFill>
            <a:ln w="9525">
              <a:noFill/>
            </a:ln>
          </p:spPr>
          <p:txBody>
            <a:bodyPr/>
            <a:p>
              <a:endParaRPr lang="zh-CN" altLang="en-US"/>
            </a:p>
          </p:txBody>
        </p:sp>
        <p:sp>
          <p:nvSpPr>
            <p:cNvPr id="77853" name="任意多边形 14"/>
            <p:cNvSpPr/>
            <p:nvPr>
              <p:custDataLst>
                <p:tags r:id="rId24"/>
              </p:custDataLst>
            </p:nvPr>
          </p:nvSpPr>
          <p:spPr>
            <a:xfrm rot="1080935">
              <a:off x="1781" y="4720"/>
              <a:ext cx="2679" cy="1068"/>
            </a:xfrm>
            <a:custGeom>
              <a:avLst/>
              <a:gdLst/>
              <a:ahLst/>
              <a:cxnLst>
                <a:cxn ang="0">
                  <a:pos x="2679" y="533"/>
                </a:cxn>
                <a:cxn ang="0">
                  <a:pos x="2572" y="1068"/>
                </a:cxn>
                <a:cxn ang="0">
                  <a:pos x="0" y="540"/>
                </a:cxn>
                <a:cxn ang="0">
                  <a:pos x="106" y="0"/>
                </a:cxn>
                <a:cxn ang="0">
                  <a:pos x="2679" y="533"/>
                </a:cxn>
              </a:cxnLst>
              <a:pathLst>
                <a:path w="2111" h="841">
                  <a:moveTo>
                    <a:pt x="2111" y="420"/>
                  </a:moveTo>
                  <a:lnTo>
                    <a:pt x="2027" y="841"/>
                  </a:lnTo>
                  <a:lnTo>
                    <a:pt x="0" y="426"/>
                  </a:lnTo>
                  <a:lnTo>
                    <a:pt x="84" y="0"/>
                  </a:lnTo>
                  <a:lnTo>
                    <a:pt x="2111" y="420"/>
                  </a:lnTo>
                  <a:close/>
                </a:path>
              </a:pathLst>
            </a:custGeom>
            <a:solidFill>
              <a:srgbClr val="1F74AD"/>
            </a:solidFill>
            <a:ln w="9525">
              <a:noFill/>
            </a:ln>
          </p:spPr>
          <p:txBody>
            <a:bodyPr/>
            <a:p>
              <a:endParaRPr lang="zh-CN" altLang="en-US"/>
            </a:p>
          </p:txBody>
        </p:sp>
        <p:sp>
          <p:nvSpPr>
            <p:cNvPr id="77854" name="任意多边形 15"/>
            <p:cNvSpPr/>
            <p:nvPr>
              <p:custDataLst>
                <p:tags r:id="rId25"/>
              </p:custDataLst>
            </p:nvPr>
          </p:nvSpPr>
          <p:spPr>
            <a:xfrm rot="1080935">
              <a:off x="1684" y="4664"/>
              <a:ext cx="2680" cy="1075"/>
            </a:xfrm>
            <a:custGeom>
              <a:avLst/>
              <a:gdLst/>
              <a:ahLst/>
              <a:cxnLst>
                <a:cxn ang="0">
                  <a:pos x="2680" y="534"/>
                </a:cxn>
                <a:cxn ang="0">
                  <a:pos x="2572" y="1075"/>
                </a:cxn>
                <a:cxn ang="0">
                  <a:pos x="0" y="541"/>
                </a:cxn>
                <a:cxn ang="0">
                  <a:pos x="107" y="0"/>
                </a:cxn>
                <a:cxn ang="0">
                  <a:pos x="2680" y="534"/>
                </a:cxn>
              </a:cxnLst>
              <a:pathLst>
                <a:path w="2112" h="847">
                  <a:moveTo>
                    <a:pt x="2112" y="421"/>
                  </a:moveTo>
                  <a:lnTo>
                    <a:pt x="2027" y="847"/>
                  </a:lnTo>
                  <a:lnTo>
                    <a:pt x="0" y="427"/>
                  </a:lnTo>
                  <a:lnTo>
                    <a:pt x="85" y="0"/>
                  </a:lnTo>
                  <a:lnTo>
                    <a:pt x="2112" y="421"/>
                  </a:lnTo>
                  <a:close/>
                </a:path>
              </a:pathLst>
            </a:custGeom>
            <a:solidFill>
              <a:srgbClr val="CBE5F6"/>
            </a:solidFill>
            <a:ln w="9525">
              <a:noFill/>
            </a:ln>
          </p:spPr>
          <p:txBody>
            <a:bodyPr/>
            <a:p>
              <a:endParaRPr lang="zh-CN" altLang="en-US"/>
            </a:p>
          </p:txBody>
        </p:sp>
        <p:sp>
          <p:nvSpPr>
            <p:cNvPr id="77855" name="任意多边形 16"/>
            <p:cNvSpPr/>
            <p:nvPr>
              <p:custDataLst>
                <p:tags r:id="rId26"/>
              </p:custDataLst>
            </p:nvPr>
          </p:nvSpPr>
          <p:spPr>
            <a:xfrm rot="1080935">
              <a:off x="1148" y="3927"/>
              <a:ext cx="429" cy="689"/>
            </a:xfrm>
            <a:custGeom>
              <a:avLst/>
              <a:gdLst/>
              <a:ahLst/>
              <a:cxnLst>
                <a:cxn ang="0">
                  <a:pos x="283" y="681"/>
                </a:cxn>
                <a:cxn ang="0">
                  <a:pos x="298" y="689"/>
                </a:cxn>
                <a:cxn ang="0">
                  <a:pos x="429" y="38"/>
                </a:cxn>
                <a:cxn ang="0">
                  <a:pos x="413" y="30"/>
                </a:cxn>
                <a:cxn ang="0">
                  <a:pos x="38" y="294"/>
                </a:cxn>
                <a:cxn ang="0">
                  <a:pos x="283" y="681"/>
                </a:cxn>
              </a:cxnLst>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CBE5F6"/>
            </a:solidFill>
            <a:ln w="9525">
              <a:noFill/>
            </a:ln>
          </p:spPr>
          <p:txBody>
            <a:bodyPr/>
            <a:p>
              <a:endParaRPr lang="zh-CN" altLang="en-US"/>
            </a:p>
          </p:txBody>
        </p:sp>
        <p:sp>
          <p:nvSpPr>
            <p:cNvPr id="77856" name="任意多边形 17"/>
            <p:cNvSpPr/>
            <p:nvPr>
              <p:custDataLst>
                <p:tags r:id="rId27"/>
              </p:custDataLst>
            </p:nvPr>
          </p:nvSpPr>
          <p:spPr>
            <a:xfrm rot="1080935">
              <a:off x="1398" y="4017"/>
              <a:ext cx="1669" cy="1098"/>
            </a:xfrm>
            <a:custGeom>
              <a:avLst/>
              <a:gdLst/>
              <a:ahLst/>
              <a:cxnLst>
                <a:cxn ang="0">
                  <a:pos x="130" y="231"/>
                </a:cxn>
                <a:cxn ang="0">
                  <a:pos x="0" y="881"/>
                </a:cxn>
                <a:cxn ang="0">
                  <a:pos x="1048" y="1098"/>
                </a:cxn>
                <a:cxn ang="0">
                  <a:pos x="1110" y="1051"/>
                </a:cxn>
                <a:cxn ang="0">
                  <a:pos x="1217" y="502"/>
                </a:cxn>
                <a:cxn ang="0">
                  <a:pos x="1179" y="448"/>
                </a:cxn>
                <a:cxn ang="0">
                  <a:pos x="237" y="247"/>
                </a:cxn>
                <a:cxn ang="0">
                  <a:pos x="413" y="139"/>
                </a:cxn>
                <a:cxn ang="0">
                  <a:pos x="1577" y="378"/>
                </a:cxn>
                <a:cxn ang="0">
                  <a:pos x="1577" y="378"/>
                </a:cxn>
                <a:cxn ang="0">
                  <a:pos x="1653" y="340"/>
                </a:cxn>
                <a:cxn ang="0">
                  <a:pos x="1653" y="340"/>
                </a:cxn>
                <a:cxn ang="0">
                  <a:pos x="1669" y="278"/>
                </a:cxn>
                <a:cxn ang="0">
                  <a:pos x="436" y="23"/>
                </a:cxn>
                <a:cxn ang="0">
                  <a:pos x="130" y="231"/>
                </a:cxn>
              </a:cxnLst>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w="9525">
              <a:noFill/>
            </a:ln>
          </p:spPr>
          <p:txBody>
            <a:bodyPr/>
            <a:p>
              <a:endParaRPr lang="zh-CN" altLang="en-US"/>
            </a:p>
          </p:txBody>
        </p:sp>
        <p:sp>
          <p:nvSpPr>
            <p:cNvPr id="77857" name="任意多边形 18"/>
            <p:cNvSpPr/>
            <p:nvPr>
              <p:custDataLst>
                <p:tags r:id="rId28"/>
              </p:custDataLst>
            </p:nvPr>
          </p:nvSpPr>
          <p:spPr>
            <a:xfrm rot="1080935">
              <a:off x="1523" y="4081"/>
              <a:ext cx="275" cy="680"/>
            </a:xfrm>
            <a:custGeom>
              <a:avLst/>
              <a:gdLst/>
              <a:ahLst/>
              <a:cxnLst>
                <a:cxn ang="0">
                  <a:pos x="144" y="680"/>
                </a:cxn>
                <a:cxn ang="0">
                  <a:pos x="275" y="30"/>
                </a:cxn>
                <a:cxn ang="0">
                  <a:pos x="129" y="0"/>
                </a:cxn>
                <a:cxn ang="0">
                  <a:pos x="0" y="649"/>
                </a:cxn>
                <a:cxn ang="0">
                  <a:pos x="144" y="680"/>
                </a:cxn>
              </a:cxnLst>
              <a:pathLst>
                <a:path w="217" h="536">
                  <a:moveTo>
                    <a:pt x="114" y="536"/>
                  </a:moveTo>
                  <a:lnTo>
                    <a:pt x="217" y="24"/>
                  </a:lnTo>
                  <a:lnTo>
                    <a:pt x="102" y="0"/>
                  </a:lnTo>
                  <a:lnTo>
                    <a:pt x="0" y="512"/>
                  </a:lnTo>
                  <a:lnTo>
                    <a:pt x="114" y="536"/>
                  </a:lnTo>
                  <a:close/>
                </a:path>
              </a:pathLst>
            </a:custGeom>
            <a:solidFill>
              <a:srgbClr val="97CAEC"/>
            </a:solidFill>
            <a:ln w="9525">
              <a:noFill/>
            </a:ln>
          </p:spPr>
          <p:txBody>
            <a:bodyPr/>
            <a:p>
              <a:endParaRPr lang="zh-CN" altLang="en-US"/>
            </a:p>
          </p:txBody>
        </p:sp>
      </p:grpSp>
      <p:grpSp>
        <p:nvGrpSpPr>
          <p:cNvPr id="77859" name="组合 91"/>
          <p:cNvGrpSpPr/>
          <p:nvPr/>
        </p:nvGrpSpPr>
        <p:grpSpPr>
          <a:xfrm>
            <a:off x="927100" y="341313"/>
            <a:ext cx="10360025" cy="523875"/>
            <a:chOff x="1459" y="538"/>
            <a:chExt cx="16315" cy="825"/>
          </a:xfrm>
        </p:grpSpPr>
        <p:cxnSp>
          <p:nvCxnSpPr>
            <p:cNvPr id="93" name="直接连接符 9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5" name="文本框 4"/>
          <p:cNvSpPr txBox="1"/>
          <p:nvPr/>
        </p:nvSpPr>
        <p:spPr>
          <a:xfrm>
            <a:off x="3524092" y="1176338"/>
            <a:ext cx="42976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二、市场调研策划书的撰写</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2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848860" y="2281873"/>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l" fontAlgn="base">
              <a:buClrTx/>
              <a:buSzTx/>
              <a:buFontTx/>
            </a:pPr>
            <a:r>
              <a:rPr lang="en-US" altLang="zh-CN" sz="16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rPr>
              <a:t>5. 调研进度和经费预算。</a:t>
            </a:r>
            <a:endParaRPr lang="en-US" altLang="zh-CN" sz="16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矩形 20"/>
          <p:cNvSpPr/>
          <p:nvPr>
            <p:custDataLst>
              <p:tags r:id="rId2"/>
            </p:custDataLst>
          </p:nvPr>
        </p:nvSpPr>
        <p:spPr>
          <a:xfrm>
            <a:off x="4848860" y="2755265"/>
            <a:ext cx="253365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pitchFamily="34" charset="-122"/>
              <a:ea typeface="微软雅黑" panose="020B0503020204020204" pitchFamily="34" charset="-122"/>
            </a:endParaRPr>
          </a:p>
        </p:txBody>
      </p:sp>
      <p:sp>
        <p:nvSpPr>
          <p:cNvPr id="23" name="矩形 22"/>
          <p:cNvSpPr/>
          <p:nvPr>
            <p:custDataLst>
              <p:tags r:id="rId3"/>
            </p:custDataLst>
          </p:nvPr>
        </p:nvSpPr>
        <p:spPr>
          <a:xfrm>
            <a:off x="7685723" y="2281873"/>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fontAlgn="base"/>
            <a:r>
              <a:rPr lang="en-US" altLang="zh-CN" sz="18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rPr>
              <a:t>6. 附录。</a:t>
            </a:r>
            <a:endParaRPr lang="en-US" altLang="zh-CN" sz="18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p:nvPr>
            <p:custDataLst>
              <p:tags r:id="rId4"/>
            </p:custDataLst>
          </p:nvPr>
        </p:nvSpPr>
        <p:spPr>
          <a:xfrm>
            <a:off x="7686040" y="2755265"/>
            <a:ext cx="2532380" cy="3099435"/>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pitchFamily="34" charset="-122"/>
              <a:ea typeface="微软雅黑" panose="020B0503020204020204" pitchFamily="34" charset="-122"/>
            </a:endParaRPr>
          </a:p>
        </p:txBody>
      </p:sp>
      <p:sp>
        <p:nvSpPr>
          <p:cNvPr id="2" name="矩形 1"/>
          <p:cNvSpPr/>
          <p:nvPr>
            <p:custDataLst>
              <p:tags r:id="rId5"/>
            </p:custDataLst>
          </p:nvPr>
        </p:nvSpPr>
        <p:spPr>
          <a:xfrm>
            <a:off x="2013585" y="2281873"/>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fontAlgn="base"/>
            <a:r>
              <a:rPr lang="en-US" altLang="zh-CN" sz="16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rPr>
              <a:t>4. 调研方针与方法。</a:t>
            </a:r>
            <a:endParaRPr lang="en-US" altLang="zh-CN" sz="16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custDataLst>
              <p:tags r:id="rId6"/>
            </p:custDataLst>
          </p:nvPr>
        </p:nvSpPr>
        <p:spPr>
          <a:xfrm>
            <a:off x="2013585" y="2755265"/>
            <a:ext cx="253238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pitchFamily="34" charset="-122"/>
              <a:ea typeface="微软雅黑" panose="020B0503020204020204" pitchFamily="34" charset="-122"/>
            </a:endParaRPr>
          </a:p>
        </p:txBody>
      </p:sp>
      <p:sp>
        <p:nvSpPr>
          <p:cNvPr id="25" name="矩形 24"/>
          <p:cNvSpPr/>
          <p:nvPr>
            <p:custDataLst>
              <p:tags r:id="rId7"/>
            </p:custDataLst>
          </p:nvPr>
        </p:nvSpPr>
        <p:spPr>
          <a:xfrm>
            <a:off x="2063115" y="2952115"/>
            <a:ext cx="2365375" cy="2130425"/>
          </a:xfrm>
          <a:prstGeom prst="rect">
            <a:avLst/>
          </a:prstGeom>
        </p:spPr>
        <p:txBody>
          <a:bodyPr wrap="square" tIns="46800" bIns="46800">
            <a:noAutofit/>
          </a:bodyPr>
          <a:p>
            <a:pPr lvl="0" algn="just" fontAlgn="base">
              <a:lnSpc>
                <a:spcPct val="120000"/>
              </a:lnSpc>
              <a:spcAft>
                <a:spcPts val="1000"/>
              </a:spcAft>
              <a:defRPr/>
            </a:pPr>
            <a:r>
              <a:rPr lang="zh-CN" altLang="en-US" sz="1200" b="0" strike="noStrike" spc="150"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用简洁的文字表达调研方针，说明所采用的调查研究方法的重要特征与其他方法相比较的长处和局限性；将要采取的抽样方案的主要内容和步骤；样本量的大小和可能达到的精度；采取什么质量控制的方法；数据收集的方法和调查的方式；问卷的形式及设计方面的有关考虑，数据处理和分析的方法等，细节可写在附录中详细列出。</a:t>
            </a:r>
            <a:endParaRPr lang="zh-CN" altLang="en-US" sz="1200" b="0" strike="noStrike" spc="150"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6" name="矩形 25"/>
          <p:cNvSpPr/>
          <p:nvPr>
            <p:custDataLst>
              <p:tags r:id="rId8"/>
            </p:custDataLst>
          </p:nvPr>
        </p:nvSpPr>
        <p:spPr>
          <a:xfrm>
            <a:off x="7834948" y="2951798"/>
            <a:ext cx="2182813" cy="2130425"/>
          </a:xfrm>
          <a:prstGeom prst="rect">
            <a:avLst/>
          </a:prstGeom>
        </p:spPr>
        <p:txBody>
          <a:bodyPr wrap="square" tIns="46800" bIns="46800"/>
          <a:p>
            <a:pPr lvl="0" algn="just" fontAlgn="base">
              <a:lnSpc>
                <a:spcPct val="120000"/>
              </a:lnSpc>
              <a:spcAft>
                <a:spcPts val="1000"/>
              </a:spcAft>
              <a:defRPr/>
            </a:pPr>
            <a:r>
              <a:rPr lang="zh-CN" altLang="en-US" sz="1200" b="0" strike="noStrike"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一般包括调研项目负责人及主要参加者的名单；说明每个人的专业特长以及在该项目中的主要分工；抽样方案的技术说明及细节说明；问卷设计中的有关技术说明；数据处理方法、所用软件等方面的说明。</a:t>
            </a:r>
            <a:endParaRPr lang="zh-CN" altLang="en-US" sz="1200" b="0" strike="noStrike"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7" name="矩形 26"/>
          <p:cNvSpPr/>
          <p:nvPr>
            <p:custDataLst>
              <p:tags r:id="rId9"/>
            </p:custDataLst>
          </p:nvPr>
        </p:nvSpPr>
        <p:spPr>
          <a:xfrm>
            <a:off x="4967605" y="2952115"/>
            <a:ext cx="2334260" cy="2368550"/>
          </a:xfrm>
          <a:prstGeom prst="rect">
            <a:avLst/>
          </a:prstGeom>
        </p:spPr>
        <p:txBody>
          <a:bodyPr wrap="square" tIns="46800" bIns="46800">
            <a:normAutofit fontScale="80000"/>
          </a:bodyPr>
          <a:p>
            <a:pPr lvl="0" algn="just" fontAlgn="base">
              <a:lnSpc>
                <a:spcPct val="120000"/>
              </a:lnSpc>
              <a:spcAft>
                <a:spcPts val="1000"/>
              </a:spcAft>
              <a:defRPr/>
            </a:pPr>
            <a:r>
              <a:rPr lang="zh-CN" altLang="en-US" sz="1500" b="0" strike="noStrike" spc="150"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详细地列出完成每一步骤所需的时间天数以及起始、终止时间。计划要稍稍留有余地，但也不能把时间拖得太长。在经费预算方面，要通过认真的估算，详细列出每一项活动所需的费用，实事求是地给出每项的预算和总预算。</a:t>
            </a:r>
            <a:endParaRPr lang="zh-CN" altLang="en-US" sz="1500" b="0" strike="noStrike" spc="150"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31" name="等腰三角形 30"/>
          <p:cNvSpPr/>
          <p:nvPr>
            <p:custDataLst>
              <p:tags r:id="rId10"/>
            </p:custDataLst>
          </p:nvPr>
        </p:nvSpPr>
        <p:spPr>
          <a:xfrm rot="5400000">
            <a:off x="4448810" y="4996498"/>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pitchFamily="34" charset="-122"/>
              <a:ea typeface="微软雅黑" panose="020B0503020204020204" pitchFamily="34" charset="-122"/>
            </a:endParaRPr>
          </a:p>
        </p:txBody>
      </p:sp>
      <p:sp>
        <p:nvSpPr>
          <p:cNvPr id="32" name="等腰三角形 31"/>
          <p:cNvSpPr/>
          <p:nvPr>
            <p:custDataLst>
              <p:tags r:id="rId11"/>
            </p:custDataLst>
          </p:nvPr>
        </p:nvSpPr>
        <p:spPr>
          <a:xfrm rot="5400000">
            <a:off x="7288848" y="4996498"/>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pitchFamily="34" charset="-122"/>
              <a:ea typeface="微软雅黑" panose="020B0503020204020204" pitchFamily="34" charset="-122"/>
            </a:endParaRPr>
          </a:p>
        </p:txBody>
      </p:sp>
      <p:grpSp>
        <p:nvGrpSpPr>
          <p:cNvPr id="78861"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524092" y="1176338"/>
            <a:ext cx="42976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二、市场调研策划书的撰写</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28963" y="2409825"/>
            <a:ext cx="6388100" cy="1536700"/>
          </a:xfrm>
        </p:spPr>
        <p:txBody>
          <a:bodyPr lIns="90000" tIns="46800" rIns="90000" bIns="46800" anchor="ctr" anchorCtr="0">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kumimoji="0" lang="en-US"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调查问卷设计</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4379754" y="1393825"/>
            <a:ext cx="32689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一、调查问卷的含义</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83740" y="2525395"/>
            <a:ext cx="8207375" cy="31743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调研的基本目标是获取足够的市场信息资料，无论是面谈访问、电话调查、信函调查还是网上问卷调查，都离不开调查问卷的使用。调查问卷是指调查者事先根据调查的目的和要求所设计的，由一系列问题、说明，以及备选答案组成的调查项目表格，用来了解调查对象的反应和看法，以此获得资料和信息的载体。</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调查问卷往往需要认真仔细地拟定、测试和调整，然后才可大规模使用。为了设计一份受欢迎的调查问卷，它要求设计者不仅懂得市场营销的基本原理和技巧，还要具备社会学、心理学等知识。</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从结构来讲，市场调查问卷主要包括三个主要部分：介绍部分、问卷主体部分和基础数据部分。</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9" name="组合 78"/>
          <p:cNvGrpSpPr/>
          <p:nvPr/>
        </p:nvGrpSpPr>
        <p:grpSpPr>
          <a:xfrm>
            <a:off x="3662363" y="3722053"/>
            <a:ext cx="8035925" cy="595312"/>
            <a:chOff x="5767" y="3262"/>
            <a:chExt cx="12656" cy="937"/>
          </a:xfrm>
        </p:grpSpPr>
        <p:sp>
          <p:nvSpPr>
            <p:cNvPr id="52" name="矩形 51"/>
            <p:cNvSpPr/>
            <p:nvPr>
              <p:custDataLst>
                <p:tags r:id="rId1"/>
              </p:custDataLst>
            </p:nvPr>
          </p:nvSpPr>
          <p:spPr>
            <a:xfrm>
              <a:off x="6992" y="3285"/>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销售业务与结算</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56" name="圆角矩形 55"/>
            <p:cNvSpPr/>
            <p:nvPr>
              <p:custDataLst>
                <p:tags r:id="rId2"/>
              </p:custDataLst>
            </p:nvPr>
          </p:nvSpPr>
          <p:spPr bwMode="auto">
            <a:xfrm>
              <a:off x="5767" y="3396"/>
              <a:ext cx="907" cy="737"/>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3</a:t>
              </a:r>
              <a:endPar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5" name="矩形 34"/>
            <p:cNvSpPr/>
            <p:nvPr>
              <p:custDataLst>
                <p:tags r:id="rId3"/>
              </p:custDataLst>
            </p:nvPr>
          </p:nvSpPr>
          <p:spPr>
            <a:xfrm>
              <a:off x="13321" y="3262"/>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销售管理</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36" name="圆角矩形 35"/>
            <p:cNvSpPr/>
            <p:nvPr>
              <p:custDataLst>
                <p:tags r:id="rId4"/>
              </p:custDataLst>
            </p:nvPr>
          </p:nvSpPr>
          <p:spPr bwMode="auto">
            <a:xfrm>
              <a:off x="12096" y="3373"/>
              <a:ext cx="907" cy="737"/>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4</a:t>
              </a:r>
              <a:endParaRPr kumimoji="0" lang="en-US" altLang="zh-CN" sz="2000"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0" name="组合 69"/>
          <p:cNvGrpSpPr/>
          <p:nvPr/>
        </p:nvGrpSpPr>
        <p:grpSpPr>
          <a:xfrm>
            <a:off x="3663950" y="2408238"/>
            <a:ext cx="8035925" cy="595312"/>
            <a:chOff x="5769" y="2098"/>
            <a:chExt cx="12656" cy="937"/>
          </a:xfrm>
        </p:grpSpPr>
        <p:sp>
          <p:nvSpPr>
            <p:cNvPr id="28" name="矩形 27"/>
            <p:cNvSpPr/>
            <p:nvPr>
              <p:custDataLst>
                <p:tags r:id="rId5"/>
              </p:custDataLst>
            </p:nvPr>
          </p:nvSpPr>
          <p:spPr>
            <a:xfrm>
              <a:off x="6994" y="2121"/>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市场调研与预测</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29" name="圆角矩形 28"/>
            <p:cNvSpPr/>
            <p:nvPr>
              <p:custDataLst>
                <p:tags r:id="rId6"/>
              </p:custDataLst>
            </p:nvPr>
          </p:nvSpPr>
          <p:spPr bwMode="auto">
            <a:xfrm>
              <a:off x="5769" y="2232"/>
              <a:ext cx="907" cy="737"/>
            </a:xfrm>
            <a:prstGeom prst="roundRect">
              <a:avLst/>
            </a:prstGeom>
            <a:solidFill>
              <a:schemeClr val="accent1">
                <a:lumMod val="40000"/>
                <a:lumOff val="6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rPr>
                <a:t>1</a:t>
              </a:r>
              <a:endPar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4" name="矩形 43"/>
            <p:cNvSpPr/>
            <p:nvPr>
              <p:custDataLst>
                <p:tags r:id="rId7"/>
              </p:custDataLst>
            </p:nvPr>
          </p:nvSpPr>
          <p:spPr>
            <a:xfrm>
              <a:off x="13323" y="2098"/>
              <a:ext cx="5102" cy="914"/>
            </a:xfrm>
            <a:prstGeom prst="rect">
              <a:avLst/>
            </a:prstGeom>
            <a:effectLst/>
          </p:spPr>
          <p:txBody>
            <a:bodyPr wrap="square" anchor="ctr" anchorCtr="0">
              <a:normAutofit/>
            </a:bodyPr>
            <a:p>
              <a:pPr marL="0" marR="0" lvl="0" indent="0" algn="just" defTabSz="914400" rtl="0" fontAlgn="auto">
                <a:lnSpc>
                  <a:spcPct val="100000"/>
                </a:lnSpc>
                <a:spcBef>
                  <a:spcPts val="0"/>
                </a:spcBef>
                <a:spcAft>
                  <a:spcPts val="0"/>
                </a:spcAft>
                <a:buClrTx/>
                <a:buSzTx/>
                <a:buFontTx/>
                <a:buNone/>
                <a:defRPr/>
              </a:pPr>
              <a:r>
                <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营销策划</a:t>
              </a:r>
              <a:endParaRPr lang="zh-CN" altLang="en-US" sz="2000" strike="noStrike" spc="20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sp>
          <p:nvSpPr>
            <p:cNvPr id="45" name="圆角矩形 44"/>
            <p:cNvSpPr/>
            <p:nvPr>
              <p:custDataLst>
                <p:tags r:id="rId8"/>
              </p:custDataLst>
            </p:nvPr>
          </p:nvSpPr>
          <p:spPr bwMode="auto">
            <a:xfrm>
              <a:off x="12098" y="2209"/>
              <a:ext cx="907" cy="737"/>
            </a:xfrm>
            <a:prstGeom prst="roundRect">
              <a:avLst/>
            </a:prstGeom>
            <a:solidFill>
              <a:schemeClr val="accent1">
                <a:lumMod val="40000"/>
                <a:lumOff val="6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rPr>
                <a:t>2</a:t>
              </a:r>
              <a:endParaRPr kumimoji="0" lang="en-US" altLang="zh-CN" sz="2000" i="0" u="none" strike="noStrike" kern="1200" cap="none" spc="0" normalizeH="0" noProof="0" dirty="0">
                <a:ln>
                  <a:noFill/>
                </a:ln>
                <a:solidFill>
                  <a:srgbClr val="175094"/>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8639" name="组合 64"/>
          <p:cNvGrpSpPr/>
          <p:nvPr/>
        </p:nvGrpSpPr>
        <p:grpSpPr>
          <a:xfrm>
            <a:off x="87313" y="2536825"/>
            <a:ext cx="2640012" cy="1785938"/>
            <a:chOff x="415" y="3448"/>
            <a:chExt cx="3992" cy="2528"/>
          </a:xfrm>
        </p:grpSpPr>
        <p:sp>
          <p:nvSpPr>
            <p:cNvPr id="61" name="Freeform 6"/>
            <p:cNvSpPr/>
            <p:nvPr>
              <p:custDataLst>
                <p:tags r:id="rId9"/>
              </p:custDataLst>
            </p:nvPr>
          </p:nvSpPr>
          <p:spPr bwMode="auto">
            <a:xfrm>
              <a:off x="415" y="3448"/>
              <a:ext cx="3992" cy="2528"/>
            </a:xfrm>
            <a:prstGeom prst="rect">
              <a:avLst/>
            </a:prstGeom>
            <a:solidFill>
              <a:srgbClr val="EAF1F7"/>
            </a:solidFill>
            <a:ln w="0">
              <a:noFill/>
              <a:prstDash val="solid"/>
              <a:round/>
            </a:ln>
          </p:spPr>
          <p:txBody>
            <a:bodyPr vert="horz" wrap="square" lIns="121913" tIns="60956" rIns="121913" bIns="60956"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757070"/>
                </a:solidFill>
                <a:effectLst/>
                <a:uLnTx/>
                <a:uFillTx/>
                <a:latin typeface="等线" panose="02010600030101010101" charset="-122"/>
                <a:ea typeface="等线" panose="02010600030101010101" charset="-122"/>
                <a:cs typeface="+mn-cs"/>
              </a:endParaRPr>
            </a:p>
          </p:txBody>
        </p:sp>
        <p:sp>
          <p:nvSpPr>
            <p:cNvPr id="63" name="文本框 62"/>
            <p:cNvSpPr txBox="1"/>
            <p:nvPr>
              <p:custDataLst>
                <p:tags r:id="rId10"/>
              </p:custDataLst>
            </p:nvPr>
          </p:nvSpPr>
          <p:spPr>
            <a:xfrm>
              <a:off x="707" y="3906"/>
              <a:ext cx="3410" cy="1582"/>
            </a:xfrm>
            <a:prstGeom prst="rect">
              <a:avLst/>
            </a:prstGeom>
            <a:noFill/>
          </p:spPr>
          <p:txBody>
            <a:bodyPr wrap="square" rtlCol="0"/>
            <a:p>
              <a:pPr algn="ctr"/>
              <a:r>
                <a:rPr lang="zh-CN" altLang="en-US" sz="6000" spc="280" noProof="0" dirty="0">
                  <a:solidFill>
                    <a:srgbClr val="175094"/>
                  </a:solidFill>
                  <a:latin typeface="微软雅黑" panose="020B0503020204020204" pitchFamily="34" charset="-122"/>
                  <a:ea typeface="微软雅黑" panose="020B0503020204020204" pitchFamily="34" charset="-122"/>
                  <a:cs typeface="微软雅黑" panose="020B0503020204020204" pitchFamily="34" charset="-122"/>
                  <a:sym typeface="+mn-lt"/>
                </a:rPr>
                <a:t>目录</a:t>
              </a:r>
              <a:endParaRPr lang="zh-CN" altLang="en-US" sz="6000" spc="280" noProof="0" dirty="0">
                <a:solidFill>
                  <a:srgbClr val="175094"/>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64" name="Freeform 11"/>
            <p:cNvSpPr/>
            <p:nvPr>
              <p:custDataLst>
                <p:tags r:id="rId11"/>
              </p:custDataLst>
            </p:nvPr>
          </p:nvSpPr>
          <p:spPr bwMode="auto">
            <a:xfrm>
              <a:off x="637" y="3675"/>
              <a:ext cx="3562" cy="2100"/>
            </a:xfrm>
            <a:prstGeom prst="rect">
              <a:avLst/>
            </a:prstGeom>
            <a:noFill/>
            <a:ln w="19050">
              <a:solidFill>
                <a:srgbClr val="7AAEDC"/>
              </a:solidFill>
              <a:prstDash val="solid"/>
              <a:round/>
            </a:ln>
          </p:spPr>
          <p:txBody>
            <a:bodyPr vert="horz" wrap="square" lIns="121913" tIns="60956" rIns="121913" bIns="60956"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57070"/>
                </a:solidFill>
                <a:effectLst/>
                <a:uLnTx/>
                <a:uFillTx/>
                <a:latin typeface="等线" panose="02010600030101010101" charset="-122"/>
                <a:ea typeface="等线" panose="02010600030101010101" charset="-122"/>
                <a:cs typeface="+mn-cs"/>
              </a:endParaRPr>
            </a:p>
          </p:txBody>
        </p:sp>
      </p:gr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p:tgtEl>
                                          <p:spTgt spid="70"/>
                                        </p:tgtEl>
                                        <p:attrNameLst>
                                          <p:attrName>ppt_y</p:attrName>
                                        </p:attrNameLst>
                                      </p:cBhvr>
                                      <p:tavLst>
                                        <p:tav tm="0">
                                          <p:val>
                                            <p:strVal val="#ppt_y+#ppt_h*1.125000"/>
                                          </p:val>
                                        </p:tav>
                                        <p:tav tm="100000">
                                          <p:val>
                                            <p:strVal val="#ppt_y"/>
                                          </p:val>
                                        </p:tav>
                                      </p:tavLst>
                                    </p:anim>
                                    <p:animEffect transition="in" filter="wipe(up)">
                                      <p:cBhvr>
                                        <p:cTn id="8" dur="500"/>
                                        <p:tgtEl>
                                          <p:spTgt spid="70"/>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p:tgtEl>
                                          <p:spTgt spid="79"/>
                                        </p:tgtEl>
                                        <p:attrNameLst>
                                          <p:attrName>ppt_y</p:attrName>
                                        </p:attrNameLst>
                                      </p:cBhvr>
                                      <p:tavLst>
                                        <p:tav tm="0">
                                          <p:val>
                                            <p:strVal val="#ppt_y+#ppt_h*1.125000"/>
                                          </p:val>
                                        </p:tav>
                                        <p:tav tm="100000">
                                          <p:val>
                                            <p:strVal val="#ppt_y"/>
                                          </p:val>
                                        </p:tav>
                                      </p:tavLst>
                                    </p:anim>
                                    <p:animEffect transition="in" filter="wipe(up)">
                                      <p:cBhvr>
                                        <p:cTn id="1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546100" y="1730375"/>
            <a:ext cx="10937875" cy="3889375"/>
          </a:xfrm>
          <a:prstGeom prst="roundRect">
            <a:avLst>
              <a:gd name="adj" fmla="val 0"/>
            </a:avLst>
          </a:prstGeom>
          <a:solidFill>
            <a:srgbClr val="D3ECF1">
              <a:alpha val="40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grpSp>
        <p:nvGrpSpPr>
          <p:cNvPr id="92162"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25" name="组合 124"/>
          <p:cNvGrpSpPr/>
          <p:nvPr/>
        </p:nvGrpSpPr>
        <p:grpSpPr>
          <a:xfrm>
            <a:off x="1016000" y="2193925"/>
            <a:ext cx="5464175" cy="727075"/>
            <a:chOff x="7657" y="3740"/>
            <a:chExt cx="9414" cy="1238"/>
          </a:xfrm>
        </p:grpSpPr>
        <p:sp>
          <p:nvSpPr>
            <p:cNvPr id="103" name="任意多边形 102"/>
            <p:cNvSpPr/>
            <p:nvPr>
              <p:custDataLst>
                <p:tags r:id="rId2"/>
              </p:custDataLst>
            </p:nvPr>
          </p:nvSpPr>
          <p:spPr>
            <a:xfrm>
              <a:off x="7657" y="3740"/>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59EFF"/>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pitchFamily="34" charset="-122"/>
                  <a:ea typeface="微软雅黑" panose="020B0503020204020204" pitchFamily="34" charset="-122"/>
                  <a:cs typeface="+mn-cs"/>
                </a:rPr>
                <a:t>1</a:t>
              </a:r>
              <a:endParaRPr lang="en-US"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06" name="矩形 105"/>
            <p:cNvSpPr/>
            <p:nvPr>
              <p:custDataLst>
                <p:tags r:id="rId3"/>
              </p:custDataLst>
            </p:nvPr>
          </p:nvSpPr>
          <p:spPr>
            <a:xfrm>
              <a:off x="8523" y="3811"/>
              <a:ext cx="8548" cy="1167"/>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介绍部分的主要作用是为了使调查活动获得被调查者的认同，被调查者的资格得到确认，调查活动得以有效展开，因而除了必须具有说服力外，还要提一些识别合格应</a:t>
              </a:r>
              <a:endParaRPr lang="zh-CN" altLang="en-US"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a:p>
              <a:pPr marL="0" lvl="0" indent="0" algn="just" fontAlgn="base">
                <a:lnSpc>
                  <a:spcPct val="120000"/>
                </a:lnSpc>
                <a:spcBef>
                  <a:spcPts val="0"/>
                </a:spcBef>
                <a:spcAft>
                  <a:spcPts val="0"/>
                </a:spcAft>
                <a:buSzPct val="100000"/>
              </a:pPr>
              <a:r>
                <a:rPr lang="zh-CN" altLang="en-US"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答者的问题，也称过滤性问题。</a:t>
              </a:r>
              <a:endParaRPr lang="zh-CN" altLang="en-US"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26" name="组合 125"/>
          <p:cNvGrpSpPr/>
          <p:nvPr/>
        </p:nvGrpSpPr>
        <p:grpSpPr>
          <a:xfrm>
            <a:off x="1016000" y="3403600"/>
            <a:ext cx="5473700" cy="684213"/>
            <a:chOff x="7657" y="4972"/>
            <a:chExt cx="9428" cy="1167"/>
          </a:xfrm>
        </p:grpSpPr>
        <p:sp>
          <p:nvSpPr>
            <p:cNvPr id="107" name="任意多边形 106"/>
            <p:cNvSpPr/>
            <p:nvPr>
              <p:custDataLst>
                <p:tags r:id="rId4"/>
              </p:custDataLst>
            </p:nvPr>
          </p:nvSpPr>
          <p:spPr>
            <a:xfrm>
              <a:off x="7657" y="5086"/>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5C4FF"/>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pitchFamily="34" charset="-122"/>
                  <a:ea typeface="微软雅黑" panose="020B0503020204020204" pitchFamily="34" charset="-122"/>
                  <a:cs typeface="+mn-cs"/>
                </a:rPr>
                <a:t>2</a:t>
              </a:r>
              <a:endParaRPr lang="en-US"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10" name="矩形 109"/>
            <p:cNvSpPr/>
            <p:nvPr>
              <p:custDataLst>
                <p:tags r:id="rId5"/>
              </p:custDataLst>
            </p:nvPr>
          </p:nvSpPr>
          <p:spPr>
            <a:xfrm>
              <a:off x="8537" y="4972"/>
              <a:ext cx="8548" cy="1167"/>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问卷主体部分包括了各种问题，这些问题中蕴含着大量用以解决调查项目中存在问题的信息，问题的具体内容应与被调查对象所具备的知识背景相一致，主要目的是提高调查结论的有效度。</a:t>
              </a:r>
              <a:endParaRPr lang="zh-CN" altLang="en-US" sz="1400" b="1" strike="noStrike"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27" name="组合 126"/>
          <p:cNvGrpSpPr/>
          <p:nvPr/>
        </p:nvGrpSpPr>
        <p:grpSpPr>
          <a:xfrm>
            <a:off x="1016000" y="4545965"/>
            <a:ext cx="5464175" cy="700088"/>
            <a:chOff x="7657" y="6206"/>
            <a:chExt cx="9414" cy="1194"/>
          </a:xfrm>
        </p:grpSpPr>
        <p:sp>
          <p:nvSpPr>
            <p:cNvPr id="111" name="任意多边形 110"/>
            <p:cNvSpPr/>
            <p:nvPr>
              <p:custDataLst>
                <p:tags r:id="rId6"/>
              </p:custDataLst>
            </p:nvPr>
          </p:nvSpPr>
          <p:spPr>
            <a:xfrm>
              <a:off x="7657" y="6206"/>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pitchFamily="34" charset="-122"/>
                  <a:ea typeface="微软雅黑" panose="020B0503020204020204" pitchFamily="34" charset="-122"/>
                  <a:cs typeface="+mn-cs"/>
                </a:rPr>
                <a:t>3</a:t>
              </a:r>
              <a:endParaRPr lang="en-US"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14" name="矩形 113"/>
            <p:cNvSpPr/>
            <p:nvPr>
              <p:custDataLst>
                <p:tags r:id="rId7"/>
              </p:custDataLst>
            </p:nvPr>
          </p:nvSpPr>
          <p:spPr>
            <a:xfrm>
              <a:off x="8523" y="6233"/>
              <a:ext cx="8548" cy="1167"/>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基础数据部分主要指被调查者的重要信息，主要作用是了解被调查者的人口统计特征以及有关生活方式和心理测试方面的问题，以方便后期分析。</a:t>
              </a:r>
              <a:endParaRPr lang="zh-CN" altLang="en-US"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pic>
        <p:nvPicPr>
          <p:cNvPr id="92178" name="图片 2" descr="&amp;pky8717422100&amp;"/>
          <p:cNvPicPr>
            <a:picLocks noChangeAspect="1"/>
          </p:cNvPicPr>
          <p:nvPr/>
        </p:nvPicPr>
        <p:blipFill>
          <a:blip r:embed="rId8">
            <a:clrChange>
              <a:clrFrom>
                <a:srgbClr val="3BB6D5"/>
              </a:clrFrom>
              <a:clrTo>
                <a:srgbClr val="3BB6D5">
                  <a:alpha val="0"/>
                </a:srgbClr>
              </a:clrTo>
            </a:clrChange>
          </a:blip>
          <a:srcRect l="20076" t="18600" r="17480" b="12479"/>
          <a:stretch>
            <a:fillRect/>
          </a:stretch>
        </p:blipFill>
        <p:spPr>
          <a:xfrm>
            <a:off x="6829425" y="2235200"/>
            <a:ext cx="4281488" cy="3211513"/>
          </a:xfrm>
          <a:prstGeom prst="rect">
            <a:avLst/>
          </a:prstGeom>
          <a:noFill/>
          <a:ln w="9525">
            <a:noFill/>
          </a:ln>
        </p:spPr>
      </p:pic>
      <p:sp>
        <p:nvSpPr>
          <p:cNvPr id="4" name="文本框 3"/>
          <p:cNvSpPr txBox="1"/>
          <p:nvPr/>
        </p:nvSpPr>
        <p:spPr>
          <a:xfrm>
            <a:off x="4485164" y="1052830"/>
            <a:ext cx="32689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一、调查问卷的含义</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p:cTn id="7" dur="500" fill="hold"/>
                                        <p:tgtEl>
                                          <p:spTgt spid="125"/>
                                        </p:tgtEl>
                                        <p:attrNameLst>
                                          <p:attrName>ppt_x</p:attrName>
                                        </p:attrNameLst>
                                      </p:cBhvr>
                                      <p:tavLst>
                                        <p:tav tm="0">
                                          <p:val>
                                            <p:strVal val="#ppt_x"/>
                                          </p:val>
                                        </p:tav>
                                        <p:tav tm="100000">
                                          <p:val>
                                            <p:strVal val="#ppt_x"/>
                                          </p:val>
                                        </p:tav>
                                      </p:tavLst>
                                    </p:anim>
                                    <p:anim calcmode="lin" valueType="num">
                                      <p:cBhvr>
                                        <p:cTn id="8" dur="500" fill="hold"/>
                                        <p:tgtEl>
                                          <p:spTgt spid="1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6"/>
                                        </p:tgtEl>
                                        <p:attrNameLst>
                                          <p:attrName>style.visibility</p:attrName>
                                        </p:attrNameLst>
                                      </p:cBhvr>
                                      <p:to>
                                        <p:strVal val="visible"/>
                                      </p:to>
                                    </p:set>
                                    <p:anim calcmode="lin" valueType="num">
                                      <p:cBhvr>
                                        <p:cTn id="12" dur="500" fill="hold"/>
                                        <p:tgtEl>
                                          <p:spTgt spid="126"/>
                                        </p:tgtEl>
                                        <p:attrNameLst>
                                          <p:attrName>ppt_x</p:attrName>
                                        </p:attrNameLst>
                                      </p:cBhvr>
                                      <p:tavLst>
                                        <p:tav tm="0">
                                          <p:val>
                                            <p:strVal val="#ppt_x"/>
                                          </p:val>
                                        </p:tav>
                                        <p:tav tm="100000">
                                          <p:val>
                                            <p:strVal val="#ppt_x"/>
                                          </p:val>
                                        </p:tav>
                                      </p:tavLst>
                                    </p:anim>
                                    <p:anim calcmode="lin" valueType="num">
                                      <p:cBhvr>
                                        <p:cTn id="13" dur="500" fill="hold"/>
                                        <p:tgtEl>
                                          <p:spTgt spid="1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7"/>
                                        </p:tgtEl>
                                        <p:attrNameLst>
                                          <p:attrName>style.visibility</p:attrName>
                                        </p:attrNameLst>
                                      </p:cBhvr>
                                      <p:to>
                                        <p:strVal val="visible"/>
                                      </p:to>
                                    </p:set>
                                    <p:anim calcmode="lin" valueType="num">
                                      <p:cBhvr>
                                        <p:cTn id="17" dur="500" fill="hold"/>
                                        <p:tgtEl>
                                          <p:spTgt spid="127"/>
                                        </p:tgtEl>
                                        <p:attrNameLst>
                                          <p:attrName>ppt_x</p:attrName>
                                        </p:attrNameLst>
                                      </p:cBhvr>
                                      <p:tavLst>
                                        <p:tav tm="0">
                                          <p:val>
                                            <p:strVal val="#ppt_x"/>
                                          </p:val>
                                        </p:tav>
                                        <p:tav tm="100000">
                                          <p:val>
                                            <p:strVal val="#ppt_x"/>
                                          </p:val>
                                        </p:tav>
                                      </p:tavLst>
                                    </p:anim>
                                    <p:anim calcmode="lin" valueType="num">
                                      <p:cBhvr>
                                        <p:cTn id="18"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141629" y="1343025"/>
            <a:ext cx="39547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二、调查问卷的设计要点</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93186"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93190" name="组合 112"/>
          <p:cNvGrpSpPr/>
          <p:nvPr/>
        </p:nvGrpSpPr>
        <p:grpSpPr>
          <a:xfrm>
            <a:off x="1366838" y="2173288"/>
            <a:ext cx="9402762" cy="3290887"/>
            <a:chOff x="2782" y="2743"/>
            <a:chExt cx="13324" cy="3965"/>
          </a:xfrm>
        </p:grpSpPr>
        <p:sp>
          <p:nvSpPr>
            <p:cNvPr id="13" name="圆角矩形 12"/>
            <p:cNvSpPr/>
            <p:nvPr>
              <p:custDataLst>
                <p:tags r:id="rId4"/>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93192" name="组合 114"/>
            <p:cNvGrpSpPr/>
            <p:nvPr/>
          </p:nvGrpSpPr>
          <p:grpSpPr>
            <a:xfrm>
              <a:off x="2782" y="2743"/>
              <a:ext cx="761" cy="400"/>
              <a:chOff x="6137" y="3704"/>
              <a:chExt cx="761" cy="400"/>
            </a:xfrm>
          </p:grpSpPr>
          <p:sp>
            <p:nvSpPr>
              <p:cNvPr id="15" name="菱形 14"/>
              <p:cNvSpPr/>
              <p:nvPr>
                <p:custDataLst>
                  <p:tags r:id="rId5"/>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菱形 15"/>
              <p:cNvSpPr/>
              <p:nvPr>
                <p:custDataLst>
                  <p:tags r:id="rId6"/>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93195" name="组合 117"/>
            <p:cNvGrpSpPr/>
            <p:nvPr/>
          </p:nvGrpSpPr>
          <p:grpSpPr>
            <a:xfrm>
              <a:off x="2782" y="6308"/>
              <a:ext cx="761" cy="400"/>
              <a:chOff x="6137" y="3704"/>
              <a:chExt cx="761" cy="400"/>
            </a:xfrm>
          </p:grpSpPr>
          <p:sp>
            <p:nvSpPr>
              <p:cNvPr id="18" name="菱形 17"/>
              <p:cNvSpPr/>
              <p:nvPr>
                <p:custDataLst>
                  <p:tags r:id="rId7"/>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9" name="菱形 18"/>
              <p:cNvSpPr/>
              <p:nvPr>
                <p:custDataLst>
                  <p:tags r:id="rId8"/>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93198" name="组合 120"/>
            <p:cNvGrpSpPr/>
            <p:nvPr/>
          </p:nvGrpSpPr>
          <p:grpSpPr>
            <a:xfrm flipH="1">
              <a:off x="15330" y="6308"/>
              <a:ext cx="776" cy="400"/>
              <a:chOff x="6137" y="3704"/>
              <a:chExt cx="776" cy="400"/>
            </a:xfrm>
          </p:grpSpPr>
          <p:sp>
            <p:nvSpPr>
              <p:cNvPr id="21" name="菱形 20"/>
              <p:cNvSpPr/>
              <p:nvPr>
                <p:custDataLst>
                  <p:tags r:id="rId9"/>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2" name="菱形 21"/>
              <p:cNvSpPr/>
              <p:nvPr>
                <p:custDataLst>
                  <p:tags r:id="rId10"/>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93201" name="组合 123"/>
            <p:cNvGrpSpPr/>
            <p:nvPr/>
          </p:nvGrpSpPr>
          <p:grpSpPr>
            <a:xfrm flipH="1">
              <a:off x="15345" y="2764"/>
              <a:ext cx="761" cy="400"/>
              <a:chOff x="6137" y="3704"/>
              <a:chExt cx="761" cy="400"/>
            </a:xfrm>
          </p:grpSpPr>
          <p:sp>
            <p:nvSpPr>
              <p:cNvPr id="24" name="菱形 23"/>
              <p:cNvSpPr/>
              <p:nvPr>
                <p:custDataLst>
                  <p:tags r:id="rId11"/>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5" name="菱形 24"/>
              <p:cNvSpPr/>
              <p:nvPr>
                <p:custDataLst>
                  <p:tags r:id="rId12"/>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3"/>
            </p:custDataLst>
          </p:nvPr>
        </p:nvSpPr>
        <p:spPr>
          <a:xfrm>
            <a:off x="2206625" y="2780665"/>
            <a:ext cx="5253990" cy="22879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（一）确定收集什么信息</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营销研究的设计阶段我们已经知道，无论是描述性研究还是原因性研究，都需要充分的知识为调查制定一些具体的假设，以指导研究。这些假设也指导问卷的设计，因为这些假设决定了应该收集什么信息以及向谁收集信息。</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4"/>
          <a:stretch>
            <a:fillRect/>
          </a:stretch>
        </p:blipFill>
        <p:spPr>
          <a:xfrm>
            <a:off x="8040370" y="2987675"/>
            <a:ext cx="1628775" cy="1676400"/>
          </a:xfrm>
          <a:prstGeom prst="rect">
            <a:avLst/>
          </a:prstGeom>
        </p:spPr>
      </p:pic>
    </p:spTree>
    <p:custDataLst>
      <p:tags r:id="rId1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806450" y="1400175"/>
            <a:ext cx="4452938" cy="38100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indent="0" algn="just" fontAlgn="base">
              <a:lnSpc>
                <a:spcPct val="100000"/>
              </a:lnSpc>
              <a:spcBef>
                <a:spcPts val="0"/>
              </a:spcBef>
              <a:spcAft>
                <a:spcPts val="0"/>
              </a:spcAft>
              <a:buSzPct val="100000"/>
            </a:pPr>
            <a:r>
              <a:rPr sz="2000" b="1" strike="noStrike" noProof="1" dirty="0">
                <a:uFillTx/>
                <a:latin typeface="微软雅黑" panose="020B0503020204020204" pitchFamily="34" charset="-122"/>
                <a:ea typeface="微软雅黑" panose="020B0503020204020204" pitchFamily="34" charset="-122"/>
                <a:cs typeface="微软雅黑" panose="020B0503020204020204" pitchFamily="34" charset="-122"/>
                <a:sym typeface="+mn-ea"/>
              </a:rPr>
              <a:t>（二）确定问卷的类型</a:t>
            </a:r>
            <a:endParaRPr sz="2000" b="1" strike="noStrike" noProof="1" dirty="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15714" name="组合 28"/>
          <p:cNvGrpSpPr/>
          <p:nvPr/>
        </p:nvGrpSpPr>
        <p:grpSpPr>
          <a:xfrm>
            <a:off x="927100" y="341313"/>
            <a:ext cx="10360025" cy="523875"/>
            <a:chOff x="1459" y="538"/>
            <a:chExt cx="16315" cy="825"/>
          </a:xfrm>
        </p:grpSpPr>
        <p:cxnSp>
          <p:nvCxnSpPr>
            <p:cNvPr id="53" name="直接连接符 52"/>
            <p:cNvCxnSpPr/>
            <p:nvPr>
              <p:custDataLst>
                <p:tags r:id="rId2"/>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3"/>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4"/>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5" name="组合 24"/>
          <p:cNvGrpSpPr/>
          <p:nvPr/>
        </p:nvGrpSpPr>
        <p:grpSpPr>
          <a:xfrm>
            <a:off x="517525" y="3421063"/>
            <a:ext cx="2306638" cy="1474787"/>
            <a:chOff x="1060" y="4873"/>
            <a:chExt cx="3483" cy="2752"/>
          </a:xfrm>
        </p:grpSpPr>
        <p:sp>
          <p:nvSpPr>
            <p:cNvPr id="115719" name="五边形 11"/>
            <p:cNvSpPr/>
            <p:nvPr>
              <p:custDataLst>
                <p:tags r:id="rId5"/>
              </p:custDataLst>
            </p:nvPr>
          </p:nvSpPr>
          <p:spPr>
            <a:xfrm>
              <a:off x="1060" y="5137"/>
              <a:ext cx="1130" cy="870"/>
            </a:xfrm>
            <a:prstGeom prst="homePlate">
              <a:avLst>
                <a:gd name="adj" fmla="val 31930"/>
              </a:avLst>
            </a:prstGeom>
            <a:solidFill>
              <a:srgbClr val="F2F2F2"/>
            </a:solidFill>
            <a:ln w="19050">
              <a:noFill/>
            </a:ln>
          </p:spPr>
          <p:txBody>
            <a:bodyPr wrap="square" lIns="91440" tIns="45720" rIns="91440" bIns="45720" anchor="ctr" anchorCtr="1"/>
            <a:p>
              <a:pPr algn="ctr"/>
              <a:r>
                <a:rPr lang="en-US" altLang="zh-CN" i="1">
                  <a:solidFill>
                    <a:srgbClr val="404040"/>
                  </a:solidFill>
                  <a:latin typeface="Arial" panose="020B0604020202020204" pitchFamily="34" charset="0"/>
                  <a:ea typeface="微软雅黑" panose="020B0503020204020204" pitchFamily="34" charset="-122"/>
                </a:rPr>
                <a:t>01</a:t>
              </a:r>
              <a:endParaRPr lang="en-US" altLang="zh-CN" i="1">
                <a:solidFill>
                  <a:srgbClr val="404040"/>
                </a:solidFill>
                <a:latin typeface="Arial" panose="020B0604020202020204" pitchFamily="34" charset="0"/>
                <a:ea typeface="微软雅黑" panose="020B0503020204020204" pitchFamily="34" charset="-122"/>
              </a:endParaRPr>
            </a:p>
          </p:txBody>
        </p:sp>
        <p:sp>
          <p:nvSpPr>
            <p:cNvPr id="115720" name="燕尾形箭头 21"/>
            <p:cNvSpPr/>
            <p:nvPr>
              <p:custDataLst>
                <p:tags r:id="rId6"/>
              </p:custDataLst>
            </p:nvPr>
          </p:nvSpPr>
          <p:spPr>
            <a:xfrm>
              <a:off x="1715" y="4873"/>
              <a:ext cx="2823" cy="1409"/>
            </a:xfrm>
            <a:prstGeom prst="notchedRightArrow">
              <a:avLst>
                <a:gd name="adj1" fmla="val 100000"/>
                <a:gd name="adj2" fmla="val 31759"/>
              </a:avLst>
            </a:prstGeom>
            <a:solidFill>
              <a:srgbClr val="4276AA"/>
            </a:solidFill>
            <a:ln w="19050">
              <a:noFill/>
            </a:ln>
          </p:spPr>
          <p:txBody>
            <a:bodyPr wrap="square" lIns="91440" tIns="45720" rIns="91440" bIns="45720" anchor="ctr" anchorCtr="0"/>
            <a:p>
              <a:pPr algn="ctr"/>
              <a:endParaRPr lang="zh-CN" altLang="zh-CN">
                <a:solidFill>
                  <a:srgbClr val="404040"/>
                </a:solidFill>
                <a:latin typeface="微软雅黑" panose="020B0503020204020204" pitchFamily="34" charset="-122"/>
                <a:ea typeface="宋体" panose="02010600030101010101" pitchFamily="2" charset="-122"/>
              </a:endParaRPr>
            </a:p>
          </p:txBody>
        </p:sp>
        <p:sp>
          <p:nvSpPr>
            <p:cNvPr id="29" name="文本框 28"/>
            <p:cNvSpPr txBox="1"/>
            <p:nvPr>
              <p:custDataLst>
                <p:tags r:id="rId7"/>
              </p:custDataLst>
            </p:nvPr>
          </p:nvSpPr>
          <p:spPr>
            <a:xfrm>
              <a:off x="1514" y="7014"/>
              <a:ext cx="3029" cy="611"/>
            </a:xfrm>
            <a:prstGeom prst="rect">
              <a:avLst/>
            </a:prstGeom>
            <a:noFill/>
            <a:ln>
              <a:noFill/>
            </a:ln>
          </p:spPr>
          <p:txBody>
            <a:bodyPr wrap="square" lIns="91440" tIns="45720" rIns="91440" bIns="0" anchor="t" anchorCtr="0">
              <a:normAutofit fontScale="90000"/>
            </a:bodyPr>
            <a:lstStyle/>
            <a:p>
              <a:pPr marR="0" algn="ctr" defTabSz="913765" fontAlgn="auto">
                <a:lnSpc>
                  <a:spcPct val="120000"/>
                </a:lnSpc>
                <a:spcBef>
                  <a:spcPts val="0"/>
                </a:spcBef>
                <a:spcAft>
                  <a:spcPts val="0"/>
                </a:spcAft>
                <a:buClrTx/>
                <a:buSzPct val="25000"/>
                <a:buFontTx/>
                <a:defRPr/>
              </a:pPr>
              <a:r>
                <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结构化—公开式。</a:t>
              </a:r>
              <a:endPar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6" name="直接连接符 45"/>
            <p:cNvCxnSpPr/>
            <p:nvPr>
              <p:custDataLst>
                <p:tags r:id="rId8"/>
              </p:custDataLst>
            </p:nvPr>
          </p:nvCxnSpPr>
          <p:spPr>
            <a:xfrm>
              <a:off x="3048" y="6281"/>
              <a:ext cx="14" cy="725"/>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sp>
          <p:nvSpPr>
            <p:cNvPr id="23" name="椭圆 22"/>
            <p:cNvSpPr/>
            <p:nvPr>
              <p:custDataLst>
                <p:tags r:id="rId9"/>
              </p:custDataLst>
            </p:nvPr>
          </p:nvSpPr>
          <p:spPr bwMode="auto">
            <a:xfrm>
              <a:off x="2576" y="5037"/>
              <a:ext cx="850" cy="1007"/>
            </a:xfrm>
            <a:prstGeom prst="ellipse">
              <a:avLst/>
            </a:prstGeom>
            <a:noFill/>
            <a:ln w="19050">
              <a:solidFill>
                <a:sysClr val="window" lastClr="FFFFFF"/>
              </a:solidFill>
              <a:round/>
            </a:ln>
          </p:spPr>
          <p:txBody>
            <a:bodyPr wrap="square" lIns="91440" tIns="45720" rIns="91440" bIns="45720" anchor="ctr">
              <a:normAutofit fontScale="90000"/>
            </a:bodyPr>
            <a:lstStyle/>
            <a:p>
              <a:pPr algn="ctr" fontAlgn="base"/>
              <a:endParaRPr strike="noStrike" noProof="1">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115724" name="任意多边形 23"/>
            <p:cNvSpPr/>
            <p:nvPr>
              <p:custDataLst>
                <p:tags r:id="rId10"/>
              </p:custDataLst>
            </p:nvPr>
          </p:nvSpPr>
          <p:spPr>
            <a:xfrm>
              <a:off x="2785" y="5322"/>
              <a:ext cx="479" cy="504"/>
            </a:xfrm>
            <a:custGeom>
              <a:avLst/>
              <a:gdLst/>
              <a:ahLst/>
              <a:cxnLst>
                <a:cxn ang="0">
                  <a:pos x="410" y="340"/>
                </a:cxn>
                <a:cxn ang="0">
                  <a:pos x="366" y="391"/>
                </a:cxn>
                <a:cxn ang="0">
                  <a:pos x="348" y="369"/>
                </a:cxn>
                <a:cxn ang="0">
                  <a:pos x="329" y="391"/>
                </a:cxn>
                <a:cxn ang="0">
                  <a:pos x="347" y="413"/>
                </a:cxn>
                <a:cxn ang="0">
                  <a:pos x="366" y="435"/>
                </a:cxn>
                <a:cxn ang="0">
                  <a:pos x="385" y="413"/>
                </a:cxn>
                <a:cxn ang="0">
                  <a:pos x="429" y="362"/>
                </a:cxn>
                <a:cxn ang="0">
                  <a:pos x="379" y="272"/>
                </a:cxn>
                <a:cxn ang="0">
                  <a:pos x="479" y="388"/>
                </a:cxn>
                <a:cxn ang="0">
                  <a:pos x="379" y="504"/>
                </a:cxn>
                <a:cxn ang="0">
                  <a:pos x="279" y="388"/>
                </a:cxn>
                <a:cxn ang="0">
                  <a:pos x="379" y="272"/>
                </a:cxn>
                <a:cxn ang="0">
                  <a:pos x="201" y="0"/>
                </a:cxn>
                <a:cxn ang="0">
                  <a:pos x="250" y="12"/>
                </a:cxn>
                <a:cxn ang="0">
                  <a:pos x="274" y="38"/>
                </a:cxn>
                <a:cxn ang="0">
                  <a:pos x="300" y="134"/>
                </a:cxn>
                <a:cxn ang="0">
                  <a:pos x="298" y="143"/>
                </a:cxn>
                <a:cxn ang="0">
                  <a:pos x="305" y="184"/>
                </a:cxn>
                <a:cxn ang="0">
                  <a:pos x="288" y="218"/>
                </a:cxn>
                <a:cxn ang="0">
                  <a:pos x="276" y="256"/>
                </a:cxn>
                <a:cxn ang="0">
                  <a:pos x="276" y="296"/>
                </a:cxn>
                <a:cxn ang="0">
                  <a:pos x="250" y="388"/>
                </a:cxn>
                <a:cxn ang="0">
                  <a:pos x="296" y="503"/>
                </a:cxn>
                <a:cxn ang="0">
                  <a:pos x="21" y="503"/>
                </a:cxn>
                <a:cxn ang="0">
                  <a:pos x="0" y="478"/>
                </a:cxn>
                <a:cxn ang="0">
                  <a:pos x="0" y="435"/>
                </a:cxn>
                <a:cxn ang="0">
                  <a:pos x="15" y="397"/>
                </a:cxn>
                <a:cxn ang="0">
                  <a:pos x="136" y="307"/>
                </a:cxn>
                <a:cxn ang="0">
                  <a:pos x="138" y="303"/>
                </a:cxn>
                <a:cxn ang="0">
                  <a:pos x="138" y="256"/>
                </a:cxn>
                <a:cxn ang="0">
                  <a:pos x="127" y="218"/>
                </a:cxn>
                <a:cxn ang="0">
                  <a:pos x="110" y="184"/>
                </a:cxn>
                <a:cxn ang="0">
                  <a:pos x="116" y="143"/>
                </a:cxn>
                <a:cxn ang="0">
                  <a:pos x="114" y="134"/>
                </a:cxn>
                <a:cxn ang="0">
                  <a:pos x="114" y="87"/>
                </a:cxn>
                <a:cxn ang="0">
                  <a:pos x="138" y="38"/>
                </a:cxn>
                <a:cxn ang="0">
                  <a:pos x="160" y="17"/>
                </a:cxn>
                <a:cxn ang="0">
                  <a:pos x="182" y="4"/>
                </a:cxn>
                <a:cxn ang="0">
                  <a:pos x="201" y="0"/>
                </a:cxn>
              </a:cxnLst>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rgbClr val="FFFFFF"/>
            </a:solidFill>
            <a:ln w="9525">
              <a:noFill/>
            </a:ln>
          </p:spPr>
          <p:txBody>
            <a:bodyPr/>
            <a:p>
              <a:endParaRPr lang="zh-CN" altLang="en-US"/>
            </a:p>
          </p:txBody>
        </p:sp>
      </p:grpSp>
      <p:grpSp>
        <p:nvGrpSpPr>
          <p:cNvPr id="26" name="组合 25"/>
          <p:cNvGrpSpPr/>
          <p:nvPr/>
        </p:nvGrpSpPr>
        <p:grpSpPr>
          <a:xfrm>
            <a:off x="3081338" y="3421063"/>
            <a:ext cx="2301875" cy="2009775"/>
            <a:chOff x="5113" y="4873"/>
            <a:chExt cx="3479" cy="3748"/>
          </a:xfrm>
        </p:grpSpPr>
        <p:sp>
          <p:nvSpPr>
            <p:cNvPr id="115726" name="五边形 26"/>
            <p:cNvSpPr/>
            <p:nvPr>
              <p:custDataLst>
                <p:tags r:id="rId11"/>
              </p:custDataLst>
            </p:nvPr>
          </p:nvSpPr>
          <p:spPr>
            <a:xfrm>
              <a:off x="5113" y="5137"/>
              <a:ext cx="1130" cy="870"/>
            </a:xfrm>
            <a:prstGeom prst="homePlate">
              <a:avLst>
                <a:gd name="adj" fmla="val 31930"/>
              </a:avLst>
            </a:prstGeom>
            <a:solidFill>
              <a:srgbClr val="F2F2F2"/>
            </a:solidFill>
            <a:ln w="19050">
              <a:noFill/>
            </a:ln>
          </p:spPr>
          <p:txBody>
            <a:bodyPr wrap="square" lIns="91440" tIns="45720" rIns="91440" bIns="45720" anchor="ctr" anchorCtr="1"/>
            <a:p>
              <a:pPr algn="ctr"/>
              <a:r>
                <a:rPr lang="en-US" altLang="zh-CN" i="1" dirty="0">
                  <a:solidFill>
                    <a:srgbClr val="404040"/>
                  </a:solidFill>
                  <a:latin typeface="Arial" panose="020B0604020202020204" pitchFamily="34" charset="0"/>
                  <a:ea typeface="微软雅黑" panose="020B0503020204020204" pitchFamily="34" charset="-122"/>
                </a:rPr>
                <a:t>02</a:t>
              </a:r>
              <a:endParaRPr lang="en-US" altLang="zh-CN" i="1" dirty="0">
                <a:solidFill>
                  <a:srgbClr val="404040"/>
                </a:solidFill>
                <a:latin typeface="Arial" panose="020B0604020202020204" pitchFamily="34" charset="0"/>
                <a:ea typeface="微软雅黑" panose="020B0503020204020204" pitchFamily="34" charset="-122"/>
              </a:endParaRPr>
            </a:p>
          </p:txBody>
        </p:sp>
        <p:sp>
          <p:nvSpPr>
            <p:cNvPr id="115727" name="燕尾形箭头 27"/>
            <p:cNvSpPr/>
            <p:nvPr>
              <p:custDataLst>
                <p:tags r:id="rId12"/>
              </p:custDataLst>
            </p:nvPr>
          </p:nvSpPr>
          <p:spPr>
            <a:xfrm>
              <a:off x="5768" y="4873"/>
              <a:ext cx="2823" cy="1409"/>
            </a:xfrm>
            <a:prstGeom prst="notchedRightArrow">
              <a:avLst>
                <a:gd name="adj1" fmla="val 100000"/>
                <a:gd name="adj2" fmla="val 31759"/>
              </a:avLst>
            </a:prstGeom>
            <a:solidFill>
              <a:schemeClr val="accent1"/>
            </a:solidFill>
            <a:ln w="19050">
              <a:noFill/>
            </a:ln>
          </p:spPr>
          <p:txBody>
            <a:bodyPr wrap="square" lIns="91440" tIns="45720" rIns="91440" bIns="45720" anchor="ctr" anchorCtr="0"/>
            <a:p>
              <a:pPr algn="ctr"/>
              <a:endParaRPr lang="zh-CN" altLang="zh-CN">
                <a:solidFill>
                  <a:srgbClr val="404040"/>
                </a:solidFill>
                <a:latin typeface="微软雅黑" panose="020B0503020204020204" pitchFamily="34" charset="-122"/>
                <a:ea typeface="宋体" panose="02010600030101010101" pitchFamily="2" charset="-122"/>
              </a:endParaRPr>
            </a:p>
          </p:txBody>
        </p:sp>
        <p:sp>
          <p:nvSpPr>
            <p:cNvPr id="32" name="文本框 31"/>
            <p:cNvSpPr txBox="1"/>
            <p:nvPr>
              <p:custDataLst>
                <p:tags r:id="rId13"/>
              </p:custDataLst>
            </p:nvPr>
          </p:nvSpPr>
          <p:spPr>
            <a:xfrm>
              <a:off x="5325" y="7621"/>
              <a:ext cx="3267" cy="1000"/>
            </a:xfrm>
            <a:prstGeom prst="rect">
              <a:avLst/>
            </a:prstGeom>
            <a:noFill/>
            <a:ln>
              <a:noFill/>
            </a:ln>
          </p:spPr>
          <p:txBody>
            <a:bodyPr wrap="square" lIns="91440" tIns="45720" rIns="91440" bIns="0" anchor="t" anchorCtr="0"/>
            <a:lstStyle/>
            <a:p>
              <a:pPr marR="0" algn="ctr" defTabSz="913765" fontAlgn="auto">
                <a:lnSpc>
                  <a:spcPct val="120000"/>
                </a:lnSpc>
                <a:spcBef>
                  <a:spcPts val="0"/>
                </a:spcBef>
                <a:spcAft>
                  <a:spcPts val="0"/>
                </a:spcAft>
                <a:buClrTx/>
                <a:buSzPct val="25000"/>
                <a:buFontTx/>
                <a:defRPr/>
              </a:pPr>
              <a:r>
                <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非结构化—公开式。</a:t>
              </a:r>
              <a:endPar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7" name="直接连接符 46"/>
            <p:cNvCxnSpPr>
              <a:endCxn id="32" idx="0"/>
            </p:cNvCxnSpPr>
            <p:nvPr>
              <p:custDataLst>
                <p:tags r:id="rId14"/>
              </p:custDataLst>
            </p:nvPr>
          </p:nvCxnSpPr>
          <p:spPr>
            <a:xfrm>
              <a:off x="6959" y="6279"/>
              <a:ext cx="0" cy="1342"/>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sp>
          <p:nvSpPr>
            <p:cNvPr id="30" name="椭圆 29"/>
            <p:cNvSpPr/>
            <p:nvPr>
              <p:custDataLst>
                <p:tags r:id="rId15"/>
              </p:custDataLst>
            </p:nvPr>
          </p:nvSpPr>
          <p:spPr bwMode="auto">
            <a:xfrm>
              <a:off x="6625" y="5037"/>
              <a:ext cx="850" cy="1007"/>
            </a:xfrm>
            <a:prstGeom prst="ellipse">
              <a:avLst/>
            </a:prstGeom>
            <a:noFill/>
            <a:ln w="19050">
              <a:solidFill>
                <a:sysClr val="window" lastClr="FFFFFF"/>
              </a:solidFill>
              <a:round/>
            </a:ln>
          </p:spPr>
          <p:txBody>
            <a:bodyPr wrap="square" lIns="91440" tIns="45720" rIns="91440" bIns="45720" anchor="ctr">
              <a:normAutofit fontScale="90000"/>
            </a:bodyPr>
            <a:lstStyle/>
            <a:p>
              <a:pPr algn="ctr" fontAlgn="base"/>
              <a:endParaRPr strike="noStrike" noProof="1">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115731" name="任意多边形 30"/>
            <p:cNvSpPr/>
            <p:nvPr>
              <p:custDataLst>
                <p:tags r:id="rId16"/>
              </p:custDataLst>
            </p:nvPr>
          </p:nvSpPr>
          <p:spPr>
            <a:xfrm>
              <a:off x="6841" y="5292"/>
              <a:ext cx="466" cy="564"/>
            </a:xfrm>
            <a:custGeom>
              <a:avLst/>
              <a:gdLst/>
              <a:ahLst/>
              <a:cxnLst>
                <a:cxn ang="0">
                  <a:pos x="365" y="387"/>
                </a:cxn>
                <a:cxn ang="0">
                  <a:pos x="365" y="475"/>
                </a:cxn>
                <a:cxn ang="0">
                  <a:pos x="441" y="475"/>
                </a:cxn>
                <a:cxn ang="0">
                  <a:pos x="365" y="564"/>
                </a:cxn>
                <a:cxn ang="0">
                  <a:pos x="290" y="475"/>
                </a:cxn>
                <a:cxn ang="0">
                  <a:pos x="365" y="387"/>
                </a:cxn>
                <a:cxn ang="0">
                  <a:pos x="390" y="358"/>
                </a:cxn>
                <a:cxn ang="0">
                  <a:pos x="466" y="447"/>
                </a:cxn>
                <a:cxn ang="0">
                  <a:pos x="390" y="447"/>
                </a:cxn>
                <a:cxn ang="0">
                  <a:pos x="120" y="293"/>
                </a:cxn>
                <a:cxn ang="0">
                  <a:pos x="150" y="403"/>
                </a:cxn>
                <a:cxn ang="0">
                  <a:pos x="155" y="423"/>
                </a:cxn>
                <a:cxn ang="0">
                  <a:pos x="155" y="423"/>
                </a:cxn>
                <a:cxn ang="0">
                  <a:pos x="160" y="441"/>
                </a:cxn>
                <a:cxn ang="0">
                  <a:pos x="176" y="389"/>
                </a:cxn>
                <a:cxn ang="0">
                  <a:pos x="186" y="327"/>
                </a:cxn>
                <a:cxn ang="0">
                  <a:pos x="197" y="389"/>
                </a:cxn>
                <a:cxn ang="0">
                  <a:pos x="212" y="441"/>
                </a:cxn>
                <a:cxn ang="0">
                  <a:pos x="217" y="423"/>
                </a:cxn>
                <a:cxn ang="0">
                  <a:pos x="217" y="423"/>
                </a:cxn>
                <a:cxn ang="0">
                  <a:pos x="223" y="403"/>
                </a:cxn>
                <a:cxn ang="0">
                  <a:pos x="253" y="293"/>
                </a:cxn>
                <a:cxn ang="0">
                  <a:pos x="337" y="338"/>
                </a:cxn>
                <a:cxn ang="0">
                  <a:pos x="361" y="356"/>
                </a:cxn>
                <a:cxn ang="0">
                  <a:pos x="264" y="475"/>
                </a:cxn>
                <a:cxn ang="0">
                  <a:pos x="267" y="507"/>
                </a:cxn>
                <a:cxn ang="0">
                  <a:pos x="186" y="516"/>
                </a:cxn>
                <a:cxn ang="0">
                  <a:pos x="4" y="465"/>
                </a:cxn>
                <a:cxn ang="0">
                  <a:pos x="0" y="419"/>
                </a:cxn>
                <a:cxn ang="0">
                  <a:pos x="35" y="338"/>
                </a:cxn>
                <a:cxn ang="0">
                  <a:pos x="120" y="293"/>
                </a:cxn>
                <a:cxn ang="0">
                  <a:pos x="180" y="0"/>
                </a:cxn>
                <a:cxn ang="0">
                  <a:pos x="228" y="12"/>
                </a:cxn>
                <a:cxn ang="0">
                  <a:pos x="251" y="37"/>
                </a:cxn>
                <a:cxn ang="0">
                  <a:pos x="277" y="131"/>
                </a:cxn>
                <a:cxn ang="0">
                  <a:pos x="273" y="146"/>
                </a:cxn>
                <a:cxn ang="0">
                  <a:pos x="281" y="185"/>
                </a:cxn>
                <a:cxn ang="0">
                  <a:pos x="265" y="219"/>
                </a:cxn>
                <a:cxn ang="0">
                  <a:pos x="207" y="302"/>
                </a:cxn>
                <a:cxn ang="0">
                  <a:pos x="165" y="302"/>
                </a:cxn>
                <a:cxn ang="0">
                  <a:pos x="107" y="219"/>
                </a:cxn>
                <a:cxn ang="0">
                  <a:pos x="91" y="185"/>
                </a:cxn>
                <a:cxn ang="0">
                  <a:pos x="99" y="146"/>
                </a:cxn>
                <a:cxn ang="0">
                  <a:pos x="96" y="131"/>
                </a:cxn>
                <a:cxn ang="0">
                  <a:pos x="96" y="85"/>
                </a:cxn>
                <a:cxn ang="0">
                  <a:pos x="119" y="37"/>
                </a:cxn>
                <a:cxn ang="0">
                  <a:pos x="140" y="17"/>
                </a:cxn>
                <a:cxn ang="0">
                  <a:pos x="161" y="4"/>
                </a:cxn>
                <a:cxn ang="0">
                  <a:pos x="180" y="0"/>
                </a:cxn>
              </a:cxnLst>
              <a:pathLst>
                <a:path w="585107" h="605788">
                  <a:moveTo>
                    <a:pt x="459289" y="416179"/>
                  </a:moveTo>
                  <a:lnTo>
                    <a:pt x="459289" y="511030"/>
                  </a:lnTo>
                  <a:lnTo>
                    <a:pt x="554270" y="511030"/>
                  </a:lnTo>
                  <a:cubicBezTo>
                    <a:pt x="554270" y="563416"/>
                    <a:pt x="511654" y="605788"/>
                    <a:pt x="459289" y="605788"/>
                  </a:cubicBezTo>
                  <a:cubicBezTo>
                    <a:pt x="406831" y="605788"/>
                    <a:pt x="364308" y="563323"/>
                    <a:pt x="364308" y="511030"/>
                  </a:cubicBezTo>
                  <a:cubicBezTo>
                    <a:pt x="364308" y="458551"/>
                    <a:pt x="406924" y="416179"/>
                    <a:pt x="459289" y="416179"/>
                  </a:cubicBezTo>
                  <a:close/>
                  <a:moveTo>
                    <a:pt x="490126" y="385412"/>
                  </a:moveTo>
                  <a:cubicBezTo>
                    <a:pt x="542491" y="385412"/>
                    <a:pt x="584921" y="427779"/>
                    <a:pt x="585107" y="480252"/>
                  </a:cubicBezTo>
                  <a:lnTo>
                    <a:pt x="490126" y="480252"/>
                  </a:lnTo>
                  <a:close/>
                  <a:moveTo>
                    <a:pt x="151337" y="315411"/>
                  </a:moveTo>
                  <a:lnTo>
                    <a:pt x="188565" y="433251"/>
                  </a:lnTo>
                  <a:lnTo>
                    <a:pt x="195621" y="455410"/>
                  </a:lnTo>
                  <a:lnTo>
                    <a:pt x="195714" y="455132"/>
                  </a:lnTo>
                  <a:lnTo>
                    <a:pt x="201841" y="473953"/>
                  </a:lnTo>
                  <a:lnTo>
                    <a:pt x="221523" y="418138"/>
                  </a:lnTo>
                  <a:cubicBezTo>
                    <a:pt x="173061" y="350828"/>
                    <a:pt x="231271" y="351384"/>
                    <a:pt x="234521" y="351570"/>
                  </a:cubicBezTo>
                  <a:cubicBezTo>
                    <a:pt x="237677" y="351384"/>
                    <a:pt x="295887" y="350828"/>
                    <a:pt x="247518" y="418138"/>
                  </a:cubicBezTo>
                  <a:lnTo>
                    <a:pt x="267200" y="473953"/>
                  </a:lnTo>
                  <a:lnTo>
                    <a:pt x="273235" y="455132"/>
                  </a:lnTo>
                  <a:lnTo>
                    <a:pt x="273327" y="455410"/>
                  </a:lnTo>
                  <a:lnTo>
                    <a:pt x="280383" y="433251"/>
                  </a:lnTo>
                  <a:lnTo>
                    <a:pt x="317705" y="315411"/>
                  </a:lnTo>
                  <a:cubicBezTo>
                    <a:pt x="317705" y="315411"/>
                    <a:pt x="365610" y="349066"/>
                    <a:pt x="424377" y="363993"/>
                  </a:cubicBezTo>
                  <a:cubicBezTo>
                    <a:pt x="437653" y="367331"/>
                    <a:pt x="447030" y="374377"/>
                    <a:pt x="453714" y="383185"/>
                  </a:cubicBezTo>
                  <a:cubicBezTo>
                    <a:pt x="385849" y="386523"/>
                    <a:pt x="331630" y="442615"/>
                    <a:pt x="331630" y="511131"/>
                  </a:cubicBezTo>
                  <a:cubicBezTo>
                    <a:pt x="331630" y="523091"/>
                    <a:pt x="333302" y="534588"/>
                    <a:pt x="336365" y="545528"/>
                  </a:cubicBezTo>
                  <a:cubicBezTo>
                    <a:pt x="306935" y="551276"/>
                    <a:pt x="272770" y="555263"/>
                    <a:pt x="234521" y="555263"/>
                  </a:cubicBezTo>
                  <a:cubicBezTo>
                    <a:pt x="91177" y="555263"/>
                    <a:pt x="5486" y="499634"/>
                    <a:pt x="5486" y="499634"/>
                  </a:cubicBezTo>
                  <a:cubicBezTo>
                    <a:pt x="2980" y="484800"/>
                    <a:pt x="380" y="450774"/>
                    <a:pt x="380" y="450774"/>
                  </a:cubicBezTo>
                  <a:cubicBezTo>
                    <a:pt x="-1291" y="425741"/>
                    <a:pt x="751" y="375119"/>
                    <a:pt x="44572" y="363993"/>
                  </a:cubicBezTo>
                  <a:cubicBezTo>
                    <a:pt x="103524" y="349066"/>
                    <a:pt x="151337" y="315411"/>
                    <a:pt x="151337" y="315411"/>
                  </a:cubicBezTo>
                  <a:close/>
                  <a:moveTo>
                    <a:pt x="227063" y="445"/>
                  </a:moveTo>
                  <a:cubicBezTo>
                    <a:pt x="253060" y="-1780"/>
                    <a:pt x="272743" y="4616"/>
                    <a:pt x="286856" y="13052"/>
                  </a:cubicBezTo>
                  <a:cubicBezTo>
                    <a:pt x="307839" y="24639"/>
                    <a:pt x="315917" y="40120"/>
                    <a:pt x="315917" y="40120"/>
                  </a:cubicBezTo>
                  <a:cubicBezTo>
                    <a:pt x="315917" y="40120"/>
                    <a:pt x="364197" y="43549"/>
                    <a:pt x="347856" y="141531"/>
                  </a:cubicBezTo>
                  <a:cubicBezTo>
                    <a:pt x="346834" y="146722"/>
                    <a:pt x="345535" y="151913"/>
                    <a:pt x="343678" y="157104"/>
                  </a:cubicBezTo>
                  <a:cubicBezTo>
                    <a:pt x="353334" y="156177"/>
                    <a:pt x="364661" y="161832"/>
                    <a:pt x="353891" y="199653"/>
                  </a:cubicBezTo>
                  <a:cubicBezTo>
                    <a:pt x="346092" y="227370"/>
                    <a:pt x="338850" y="234971"/>
                    <a:pt x="333279" y="235527"/>
                  </a:cubicBezTo>
                  <a:cubicBezTo>
                    <a:pt x="328172" y="268342"/>
                    <a:pt x="301897" y="310056"/>
                    <a:pt x="260859" y="324888"/>
                  </a:cubicBezTo>
                  <a:cubicBezTo>
                    <a:pt x="243775" y="331006"/>
                    <a:pt x="224927" y="331006"/>
                    <a:pt x="207843" y="324981"/>
                  </a:cubicBezTo>
                  <a:cubicBezTo>
                    <a:pt x="165970" y="310242"/>
                    <a:pt x="140623" y="268342"/>
                    <a:pt x="135516" y="235527"/>
                  </a:cubicBezTo>
                  <a:cubicBezTo>
                    <a:pt x="129945" y="235156"/>
                    <a:pt x="122703" y="227370"/>
                    <a:pt x="114904" y="199653"/>
                  </a:cubicBezTo>
                  <a:cubicBezTo>
                    <a:pt x="104134" y="161739"/>
                    <a:pt x="115461" y="156177"/>
                    <a:pt x="125396" y="157012"/>
                  </a:cubicBezTo>
                  <a:cubicBezTo>
                    <a:pt x="123539" y="151821"/>
                    <a:pt x="122146" y="146630"/>
                    <a:pt x="121218" y="141438"/>
                  </a:cubicBezTo>
                  <a:cubicBezTo>
                    <a:pt x="117690" y="123733"/>
                    <a:pt x="116854" y="107326"/>
                    <a:pt x="120939" y="91660"/>
                  </a:cubicBezTo>
                  <a:cubicBezTo>
                    <a:pt x="125767" y="70524"/>
                    <a:pt x="137280" y="53653"/>
                    <a:pt x="150000" y="40583"/>
                  </a:cubicBezTo>
                  <a:cubicBezTo>
                    <a:pt x="158171" y="32055"/>
                    <a:pt x="167362" y="24546"/>
                    <a:pt x="177018" y="18335"/>
                  </a:cubicBezTo>
                  <a:cubicBezTo>
                    <a:pt x="184910" y="12866"/>
                    <a:pt x="193731" y="8231"/>
                    <a:pt x="203294" y="4987"/>
                  </a:cubicBezTo>
                  <a:cubicBezTo>
                    <a:pt x="210722" y="2391"/>
                    <a:pt x="218614" y="816"/>
                    <a:pt x="227063" y="445"/>
                  </a:cubicBezTo>
                  <a:close/>
                </a:path>
              </a:pathLst>
            </a:custGeom>
            <a:solidFill>
              <a:srgbClr val="FFFFFF"/>
            </a:solidFill>
            <a:ln w="9525">
              <a:noFill/>
            </a:ln>
          </p:spPr>
          <p:txBody>
            <a:bodyPr/>
            <a:p>
              <a:endParaRPr lang="zh-CN" altLang="en-US"/>
            </a:p>
          </p:txBody>
        </p:sp>
      </p:grpSp>
      <p:grpSp>
        <p:nvGrpSpPr>
          <p:cNvPr id="33" name="组合 32"/>
          <p:cNvGrpSpPr/>
          <p:nvPr/>
        </p:nvGrpSpPr>
        <p:grpSpPr>
          <a:xfrm>
            <a:off x="5643563" y="3421063"/>
            <a:ext cx="2303462" cy="1800225"/>
            <a:chOff x="9132" y="4873"/>
            <a:chExt cx="3478" cy="3358"/>
          </a:xfrm>
        </p:grpSpPr>
        <p:sp>
          <p:nvSpPr>
            <p:cNvPr id="115733" name="五边形 33"/>
            <p:cNvSpPr/>
            <p:nvPr>
              <p:custDataLst>
                <p:tags r:id="rId17"/>
              </p:custDataLst>
            </p:nvPr>
          </p:nvSpPr>
          <p:spPr>
            <a:xfrm>
              <a:off x="9132" y="5137"/>
              <a:ext cx="1130" cy="870"/>
            </a:xfrm>
            <a:prstGeom prst="homePlate">
              <a:avLst>
                <a:gd name="adj" fmla="val 31930"/>
              </a:avLst>
            </a:prstGeom>
            <a:solidFill>
              <a:srgbClr val="F2F2F2"/>
            </a:solidFill>
            <a:ln w="19050">
              <a:noFill/>
            </a:ln>
          </p:spPr>
          <p:txBody>
            <a:bodyPr wrap="square" lIns="91440" tIns="45720" rIns="91440" bIns="45720" anchor="ctr" anchorCtr="1"/>
            <a:p>
              <a:pPr algn="ctr"/>
              <a:r>
                <a:rPr lang="en-US" altLang="zh-CN" i="1" dirty="0">
                  <a:solidFill>
                    <a:srgbClr val="404040"/>
                  </a:solidFill>
                  <a:latin typeface="Arial" panose="020B0604020202020204" pitchFamily="34" charset="0"/>
                  <a:ea typeface="微软雅黑" panose="020B0503020204020204" pitchFamily="34" charset="-122"/>
                </a:rPr>
                <a:t>03</a:t>
              </a:r>
              <a:endParaRPr lang="en-US" altLang="zh-CN" i="1" dirty="0">
                <a:solidFill>
                  <a:srgbClr val="404040"/>
                </a:solidFill>
                <a:latin typeface="Arial" panose="020B0604020202020204" pitchFamily="34" charset="0"/>
                <a:ea typeface="微软雅黑" panose="020B0503020204020204" pitchFamily="34" charset="-122"/>
              </a:endParaRPr>
            </a:p>
          </p:txBody>
        </p:sp>
        <p:sp>
          <p:nvSpPr>
            <p:cNvPr id="115734" name="燕尾形箭头 34"/>
            <p:cNvSpPr/>
            <p:nvPr>
              <p:custDataLst>
                <p:tags r:id="rId18"/>
              </p:custDataLst>
            </p:nvPr>
          </p:nvSpPr>
          <p:spPr>
            <a:xfrm>
              <a:off x="9787" y="4873"/>
              <a:ext cx="2823" cy="1409"/>
            </a:xfrm>
            <a:prstGeom prst="notchedRightArrow">
              <a:avLst>
                <a:gd name="adj1" fmla="val 100000"/>
                <a:gd name="adj2" fmla="val 31759"/>
              </a:avLst>
            </a:prstGeom>
            <a:solidFill>
              <a:srgbClr val="2F75B4"/>
            </a:solidFill>
            <a:ln w="19050">
              <a:noFill/>
            </a:ln>
          </p:spPr>
          <p:txBody>
            <a:bodyPr wrap="square" lIns="91440" tIns="45720" rIns="91440" bIns="45720" anchor="ctr" anchorCtr="0"/>
            <a:p>
              <a:pPr algn="ctr"/>
              <a:endParaRPr lang="zh-CN" altLang="zh-CN">
                <a:solidFill>
                  <a:srgbClr val="404040"/>
                </a:solidFill>
                <a:latin typeface="微软雅黑" panose="020B0503020204020204" pitchFamily="34" charset="-122"/>
                <a:ea typeface="宋体" panose="02010600030101010101" pitchFamily="2" charset="-122"/>
              </a:endParaRPr>
            </a:p>
          </p:txBody>
        </p:sp>
        <p:sp>
          <p:nvSpPr>
            <p:cNvPr id="36" name="文本框 35"/>
            <p:cNvSpPr txBox="1"/>
            <p:nvPr>
              <p:custDataLst>
                <p:tags r:id="rId19"/>
              </p:custDataLst>
            </p:nvPr>
          </p:nvSpPr>
          <p:spPr>
            <a:xfrm>
              <a:off x="9340" y="7014"/>
              <a:ext cx="3029" cy="1217"/>
            </a:xfrm>
            <a:prstGeom prst="rect">
              <a:avLst/>
            </a:prstGeom>
            <a:noFill/>
            <a:ln>
              <a:noFill/>
            </a:ln>
          </p:spPr>
          <p:txBody>
            <a:bodyPr wrap="square" lIns="91440" tIns="45720" rIns="91440" bIns="0" anchor="t" anchorCtr="0"/>
            <a:lstStyle/>
            <a:p>
              <a:pPr marR="0" algn="ctr" defTabSz="913765" fontAlgn="auto">
                <a:lnSpc>
                  <a:spcPct val="120000"/>
                </a:lnSpc>
                <a:spcBef>
                  <a:spcPts val="0"/>
                </a:spcBef>
                <a:spcAft>
                  <a:spcPts val="0"/>
                </a:spcAft>
                <a:buClrTx/>
                <a:buSzPct val="25000"/>
                <a:buFontTx/>
                <a:defRPr/>
              </a:pPr>
              <a:r>
                <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非结构化—隐</a:t>
              </a:r>
              <a:endPar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R="0" algn="ctr" defTabSz="913765" fontAlgn="auto">
                <a:lnSpc>
                  <a:spcPct val="120000"/>
                </a:lnSpc>
                <a:spcBef>
                  <a:spcPts val="0"/>
                </a:spcBef>
                <a:spcAft>
                  <a:spcPts val="0"/>
                </a:spcAft>
                <a:buClrTx/>
                <a:buSzPct val="25000"/>
                <a:buFontTx/>
                <a:defRPr/>
              </a:pPr>
              <a:r>
                <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蔽式。</a:t>
              </a:r>
              <a:endPar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8" name="直接连接符 47"/>
            <p:cNvCxnSpPr>
              <a:stCxn id="36" idx="0"/>
              <a:endCxn id="32" idx="0"/>
            </p:cNvCxnSpPr>
            <p:nvPr>
              <p:custDataLst>
                <p:tags r:id="rId20"/>
              </p:custDataLst>
            </p:nvPr>
          </p:nvCxnSpPr>
          <p:spPr>
            <a:xfrm flipH="1" flipV="1">
              <a:off x="10848" y="6288"/>
              <a:ext cx="7" cy="726"/>
            </a:xfrm>
            <a:prstGeom prst="line">
              <a:avLst/>
            </a:prstGeom>
            <a:ln w="3175" cap="rnd">
              <a:solidFill>
                <a:sysClr val="window" lastClr="FFFFFF">
                  <a:lumMod val="75000"/>
                </a:sysClr>
              </a:solidFill>
              <a:prstDash val="dash"/>
              <a:round/>
              <a:headEnd type="oval"/>
              <a:tailEnd type="none"/>
            </a:ln>
          </p:spPr>
          <p:style>
            <a:lnRef idx="1">
              <a:srgbClr val="1F74AD"/>
            </a:lnRef>
            <a:fillRef idx="0">
              <a:srgbClr val="1F74AD"/>
            </a:fillRef>
            <a:effectRef idx="0">
              <a:srgbClr val="1F74AD"/>
            </a:effectRef>
            <a:fontRef idx="minor">
              <a:srgbClr val="000000"/>
            </a:fontRef>
          </p:style>
        </p:cxnSp>
        <p:sp>
          <p:nvSpPr>
            <p:cNvPr id="37" name="椭圆 36"/>
            <p:cNvSpPr/>
            <p:nvPr>
              <p:custDataLst>
                <p:tags r:id="rId21"/>
              </p:custDataLst>
            </p:nvPr>
          </p:nvSpPr>
          <p:spPr bwMode="auto">
            <a:xfrm>
              <a:off x="10640" y="5037"/>
              <a:ext cx="850" cy="1007"/>
            </a:xfrm>
            <a:prstGeom prst="ellipse">
              <a:avLst/>
            </a:prstGeom>
            <a:noFill/>
            <a:ln w="19050">
              <a:solidFill>
                <a:sysClr val="window" lastClr="FFFFFF"/>
              </a:solidFill>
              <a:round/>
            </a:ln>
          </p:spPr>
          <p:txBody>
            <a:bodyPr wrap="square" lIns="91440" tIns="45720" rIns="91440" bIns="45720" anchor="ctr">
              <a:normAutofit fontScale="90000"/>
            </a:bodyPr>
            <a:lstStyle/>
            <a:p>
              <a:pPr algn="ctr" fontAlgn="base"/>
              <a:endParaRPr strike="noStrike" noProof="1">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115738" name="任意多边形 37"/>
            <p:cNvSpPr/>
            <p:nvPr>
              <p:custDataLst>
                <p:tags r:id="rId22"/>
              </p:custDataLst>
            </p:nvPr>
          </p:nvSpPr>
          <p:spPr>
            <a:xfrm>
              <a:off x="10900" y="5322"/>
              <a:ext cx="392" cy="504"/>
            </a:xfrm>
            <a:custGeom>
              <a:avLst/>
              <a:gdLst/>
              <a:ahLst/>
              <a:cxnLst>
                <a:cxn ang="0">
                  <a:pos x="392" y="436"/>
                </a:cxn>
                <a:cxn ang="0">
                  <a:pos x="392" y="504"/>
                </a:cxn>
                <a:cxn ang="0">
                  <a:pos x="0" y="504"/>
                </a:cxn>
                <a:cxn ang="0">
                  <a:pos x="0" y="436"/>
                </a:cxn>
                <a:cxn ang="0">
                  <a:pos x="51" y="350"/>
                </a:cxn>
                <a:cxn ang="0">
                  <a:pos x="115" y="315"/>
                </a:cxn>
                <a:cxn ang="0">
                  <a:pos x="160" y="422"/>
                </a:cxn>
                <a:cxn ang="0">
                  <a:pos x="182" y="350"/>
                </a:cxn>
                <a:cxn ang="0">
                  <a:pos x="196" y="353"/>
                </a:cxn>
                <a:cxn ang="0">
                  <a:pos x="209" y="350"/>
                </a:cxn>
                <a:cxn ang="0">
                  <a:pos x="230" y="419"/>
                </a:cxn>
                <a:cxn ang="0">
                  <a:pos x="274" y="314"/>
                </a:cxn>
                <a:cxn ang="0">
                  <a:pos x="340" y="350"/>
                </a:cxn>
                <a:cxn ang="0">
                  <a:pos x="392" y="436"/>
                </a:cxn>
                <a:cxn ang="0">
                  <a:pos x="57" y="202"/>
                </a:cxn>
                <a:cxn ang="0">
                  <a:pos x="57" y="153"/>
                </a:cxn>
                <a:cxn ang="0">
                  <a:pos x="67" y="134"/>
                </a:cxn>
                <a:cxn ang="0">
                  <a:pos x="196" y="0"/>
                </a:cxn>
                <a:cxn ang="0">
                  <a:pos x="324" y="134"/>
                </a:cxn>
                <a:cxn ang="0">
                  <a:pos x="334" y="153"/>
                </a:cxn>
                <a:cxn ang="0">
                  <a:pos x="334" y="202"/>
                </a:cxn>
                <a:cxn ang="0">
                  <a:pos x="314" y="225"/>
                </a:cxn>
                <a:cxn ang="0">
                  <a:pos x="294" y="202"/>
                </a:cxn>
                <a:cxn ang="0">
                  <a:pos x="294" y="192"/>
                </a:cxn>
                <a:cxn ang="0">
                  <a:pos x="196" y="314"/>
                </a:cxn>
                <a:cxn ang="0">
                  <a:pos x="97" y="192"/>
                </a:cxn>
                <a:cxn ang="0">
                  <a:pos x="97" y="202"/>
                </a:cxn>
                <a:cxn ang="0">
                  <a:pos x="83" y="224"/>
                </a:cxn>
                <a:cxn ang="0">
                  <a:pos x="134" y="300"/>
                </a:cxn>
                <a:cxn ang="0">
                  <a:pos x="149" y="302"/>
                </a:cxn>
                <a:cxn ang="0">
                  <a:pos x="159" y="326"/>
                </a:cxn>
                <a:cxn ang="0">
                  <a:pos x="137" y="329"/>
                </a:cxn>
                <a:cxn ang="0">
                  <a:pos x="126" y="312"/>
                </a:cxn>
                <a:cxn ang="0">
                  <a:pos x="69" y="223"/>
                </a:cxn>
                <a:cxn ang="0">
                  <a:pos x="57" y="202"/>
                </a:cxn>
                <a:cxn ang="0">
                  <a:pos x="80" y="128"/>
                </a:cxn>
                <a:cxn ang="0">
                  <a:pos x="82" y="128"/>
                </a:cxn>
                <a:cxn ang="0">
                  <a:pos x="85" y="131"/>
                </a:cxn>
                <a:cxn ang="0">
                  <a:pos x="95" y="143"/>
                </a:cxn>
                <a:cxn ang="0">
                  <a:pos x="196" y="44"/>
                </a:cxn>
                <a:cxn ang="0">
                  <a:pos x="296" y="143"/>
                </a:cxn>
                <a:cxn ang="0">
                  <a:pos x="311" y="130"/>
                </a:cxn>
                <a:cxn ang="0">
                  <a:pos x="196" y="14"/>
                </a:cxn>
                <a:cxn ang="0">
                  <a:pos x="80" y="128"/>
                </a:cxn>
              </a:cxnLst>
              <a:pathLst>
                <a:path w="409" h="451">
                  <a:moveTo>
                    <a:pt x="409" y="391"/>
                  </a:moveTo>
                  <a:lnTo>
                    <a:pt x="409" y="451"/>
                  </a:lnTo>
                  <a:lnTo>
                    <a:pt x="0" y="451"/>
                  </a:lnTo>
                  <a:lnTo>
                    <a:pt x="0" y="391"/>
                  </a:lnTo>
                  <a:cubicBezTo>
                    <a:pt x="0" y="363"/>
                    <a:pt x="25" y="328"/>
                    <a:pt x="54" y="314"/>
                  </a:cubicBezTo>
                  <a:lnTo>
                    <a:pt x="121" y="282"/>
                  </a:lnTo>
                  <a:lnTo>
                    <a:pt x="167" y="378"/>
                  </a:lnTo>
                  <a:lnTo>
                    <a:pt x="190" y="314"/>
                  </a:lnTo>
                  <a:cubicBezTo>
                    <a:pt x="195" y="315"/>
                    <a:pt x="200" y="316"/>
                    <a:pt x="205" y="316"/>
                  </a:cubicBezTo>
                  <a:cubicBezTo>
                    <a:pt x="209" y="316"/>
                    <a:pt x="214" y="315"/>
                    <a:pt x="219" y="314"/>
                  </a:cubicBezTo>
                  <a:lnTo>
                    <a:pt x="241" y="375"/>
                  </a:lnTo>
                  <a:lnTo>
                    <a:pt x="286" y="281"/>
                  </a:lnTo>
                  <a:lnTo>
                    <a:pt x="355" y="314"/>
                  </a:lnTo>
                  <a:cubicBezTo>
                    <a:pt x="385" y="328"/>
                    <a:pt x="409" y="363"/>
                    <a:pt x="409" y="391"/>
                  </a:cubicBezTo>
                  <a:close/>
                  <a:moveTo>
                    <a:pt x="60" y="181"/>
                  </a:moveTo>
                  <a:lnTo>
                    <a:pt x="60" y="137"/>
                  </a:lnTo>
                  <a:cubicBezTo>
                    <a:pt x="60" y="130"/>
                    <a:pt x="64" y="124"/>
                    <a:pt x="70" y="120"/>
                  </a:cubicBezTo>
                  <a:cubicBezTo>
                    <a:pt x="78" y="53"/>
                    <a:pt x="135" y="0"/>
                    <a:pt x="205" y="0"/>
                  </a:cubicBezTo>
                  <a:cubicBezTo>
                    <a:pt x="274" y="0"/>
                    <a:pt x="331" y="53"/>
                    <a:pt x="339" y="120"/>
                  </a:cubicBezTo>
                  <a:cubicBezTo>
                    <a:pt x="345" y="124"/>
                    <a:pt x="349" y="130"/>
                    <a:pt x="349" y="137"/>
                  </a:cubicBezTo>
                  <a:lnTo>
                    <a:pt x="349" y="181"/>
                  </a:lnTo>
                  <a:cubicBezTo>
                    <a:pt x="349" y="192"/>
                    <a:pt x="339" y="202"/>
                    <a:pt x="328" y="202"/>
                  </a:cubicBezTo>
                  <a:cubicBezTo>
                    <a:pt x="316" y="202"/>
                    <a:pt x="307" y="192"/>
                    <a:pt x="307" y="181"/>
                  </a:cubicBezTo>
                  <a:lnTo>
                    <a:pt x="307" y="172"/>
                  </a:lnTo>
                  <a:cubicBezTo>
                    <a:pt x="296" y="228"/>
                    <a:pt x="254" y="281"/>
                    <a:pt x="205" y="281"/>
                  </a:cubicBezTo>
                  <a:cubicBezTo>
                    <a:pt x="155" y="281"/>
                    <a:pt x="113" y="228"/>
                    <a:pt x="102" y="172"/>
                  </a:cubicBezTo>
                  <a:lnTo>
                    <a:pt x="102" y="181"/>
                  </a:lnTo>
                  <a:cubicBezTo>
                    <a:pt x="102" y="190"/>
                    <a:pt x="96" y="198"/>
                    <a:pt x="87" y="201"/>
                  </a:cubicBezTo>
                  <a:cubicBezTo>
                    <a:pt x="96" y="229"/>
                    <a:pt x="114" y="253"/>
                    <a:pt x="140" y="269"/>
                  </a:cubicBezTo>
                  <a:cubicBezTo>
                    <a:pt x="144" y="268"/>
                    <a:pt x="150" y="268"/>
                    <a:pt x="156" y="271"/>
                  </a:cubicBezTo>
                  <a:cubicBezTo>
                    <a:pt x="165" y="276"/>
                    <a:pt x="170" y="285"/>
                    <a:pt x="166" y="292"/>
                  </a:cubicBezTo>
                  <a:cubicBezTo>
                    <a:pt x="163" y="298"/>
                    <a:pt x="153" y="300"/>
                    <a:pt x="143" y="295"/>
                  </a:cubicBezTo>
                  <a:cubicBezTo>
                    <a:pt x="137" y="292"/>
                    <a:pt x="132" y="286"/>
                    <a:pt x="132" y="280"/>
                  </a:cubicBezTo>
                  <a:cubicBezTo>
                    <a:pt x="103" y="261"/>
                    <a:pt x="82" y="233"/>
                    <a:pt x="73" y="200"/>
                  </a:cubicBezTo>
                  <a:cubicBezTo>
                    <a:pt x="66" y="197"/>
                    <a:pt x="60" y="190"/>
                    <a:pt x="60" y="181"/>
                  </a:cubicBezTo>
                  <a:close/>
                  <a:moveTo>
                    <a:pt x="84" y="115"/>
                  </a:moveTo>
                  <a:cubicBezTo>
                    <a:pt x="85" y="115"/>
                    <a:pt x="85" y="115"/>
                    <a:pt x="86" y="115"/>
                  </a:cubicBezTo>
                  <a:cubicBezTo>
                    <a:pt x="88" y="116"/>
                    <a:pt x="89" y="117"/>
                    <a:pt x="89" y="118"/>
                  </a:cubicBezTo>
                  <a:cubicBezTo>
                    <a:pt x="94" y="120"/>
                    <a:pt x="98" y="124"/>
                    <a:pt x="100" y="128"/>
                  </a:cubicBezTo>
                  <a:cubicBezTo>
                    <a:pt x="106" y="70"/>
                    <a:pt x="150" y="40"/>
                    <a:pt x="205" y="40"/>
                  </a:cubicBezTo>
                  <a:cubicBezTo>
                    <a:pt x="259" y="40"/>
                    <a:pt x="303" y="70"/>
                    <a:pt x="309" y="128"/>
                  </a:cubicBezTo>
                  <a:cubicBezTo>
                    <a:pt x="312" y="122"/>
                    <a:pt x="318" y="118"/>
                    <a:pt x="325" y="117"/>
                  </a:cubicBezTo>
                  <a:cubicBezTo>
                    <a:pt x="316" y="58"/>
                    <a:pt x="266" y="13"/>
                    <a:pt x="205" y="13"/>
                  </a:cubicBezTo>
                  <a:cubicBezTo>
                    <a:pt x="144" y="13"/>
                    <a:pt x="94" y="57"/>
                    <a:pt x="84" y="115"/>
                  </a:cubicBezTo>
                  <a:close/>
                </a:path>
              </a:pathLst>
            </a:custGeom>
            <a:solidFill>
              <a:srgbClr val="FFFFFF"/>
            </a:solidFill>
            <a:ln w="9525">
              <a:noFill/>
            </a:ln>
          </p:spPr>
          <p:txBody>
            <a:bodyPr/>
            <a:p>
              <a:endParaRPr lang="zh-CN" altLang="en-US"/>
            </a:p>
          </p:txBody>
        </p:sp>
      </p:grpSp>
      <p:grpSp>
        <p:nvGrpSpPr>
          <p:cNvPr id="39" name="组合 38"/>
          <p:cNvGrpSpPr/>
          <p:nvPr/>
        </p:nvGrpSpPr>
        <p:grpSpPr>
          <a:xfrm>
            <a:off x="8218488" y="3421063"/>
            <a:ext cx="2301875" cy="1801812"/>
            <a:chOff x="13186" y="4873"/>
            <a:chExt cx="3477" cy="3359"/>
          </a:xfrm>
        </p:grpSpPr>
        <p:sp>
          <p:nvSpPr>
            <p:cNvPr id="115740" name="五边形 39"/>
            <p:cNvSpPr/>
            <p:nvPr>
              <p:custDataLst>
                <p:tags r:id="rId23"/>
              </p:custDataLst>
            </p:nvPr>
          </p:nvSpPr>
          <p:spPr>
            <a:xfrm>
              <a:off x="13186" y="5137"/>
              <a:ext cx="1130" cy="870"/>
            </a:xfrm>
            <a:prstGeom prst="homePlate">
              <a:avLst>
                <a:gd name="adj" fmla="val 31930"/>
              </a:avLst>
            </a:prstGeom>
            <a:solidFill>
              <a:srgbClr val="F2F2F2"/>
            </a:solidFill>
            <a:ln w="19050">
              <a:noFill/>
            </a:ln>
          </p:spPr>
          <p:txBody>
            <a:bodyPr wrap="square" lIns="91440" tIns="45720" rIns="91440" bIns="45720" anchor="ctr" anchorCtr="1"/>
            <a:p>
              <a:pPr algn="ctr"/>
              <a:r>
                <a:rPr lang="en-US" altLang="zh-CN" i="1" dirty="0">
                  <a:solidFill>
                    <a:srgbClr val="404040"/>
                  </a:solidFill>
                  <a:latin typeface="Arial" panose="020B0604020202020204" pitchFamily="34" charset="0"/>
                  <a:ea typeface="微软雅黑" panose="020B0503020204020204" pitchFamily="34" charset="-122"/>
                </a:rPr>
                <a:t>04</a:t>
              </a:r>
              <a:endParaRPr lang="en-US" altLang="zh-CN" i="1" dirty="0">
                <a:solidFill>
                  <a:srgbClr val="404040"/>
                </a:solidFill>
                <a:latin typeface="Arial" panose="020B0604020202020204" pitchFamily="34" charset="0"/>
                <a:ea typeface="微软雅黑" panose="020B0503020204020204" pitchFamily="34" charset="-122"/>
              </a:endParaRPr>
            </a:p>
          </p:txBody>
        </p:sp>
        <p:sp>
          <p:nvSpPr>
            <p:cNvPr id="115741" name="燕尾形箭头 40"/>
            <p:cNvSpPr/>
            <p:nvPr>
              <p:custDataLst>
                <p:tags r:id="rId24"/>
              </p:custDataLst>
            </p:nvPr>
          </p:nvSpPr>
          <p:spPr>
            <a:xfrm>
              <a:off x="13840" y="4873"/>
              <a:ext cx="2823" cy="1409"/>
            </a:xfrm>
            <a:prstGeom prst="notchedRightArrow">
              <a:avLst>
                <a:gd name="adj1" fmla="val 100000"/>
                <a:gd name="adj2" fmla="val 31759"/>
              </a:avLst>
            </a:prstGeom>
            <a:solidFill>
              <a:srgbClr val="2C85AE"/>
            </a:solidFill>
            <a:ln w="19050">
              <a:noFill/>
            </a:ln>
          </p:spPr>
          <p:txBody>
            <a:bodyPr wrap="square" lIns="91440" tIns="45720" rIns="91440" bIns="45720" anchor="ctr" anchorCtr="0"/>
            <a:p>
              <a:pPr algn="ctr"/>
              <a:endParaRPr lang="zh-CN" altLang="zh-CN">
                <a:solidFill>
                  <a:srgbClr val="404040"/>
                </a:solidFill>
                <a:latin typeface="微软雅黑" panose="020B0503020204020204" pitchFamily="34" charset="-122"/>
                <a:ea typeface="宋体" panose="02010600030101010101" pitchFamily="2" charset="-122"/>
              </a:endParaRPr>
            </a:p>
          </p:txBody>
        </p:sp>
        <p:sp>
          <p:nvSpPr>
            <p:cNvPr id="42" name="文本框 41"/>
            <p:cNvSpPr txBox="1"/>
            <p:nvPr>
              <p:custDataLst>
                <p:tags r:id="rId25"/>
              </p:custDataLst>
            </p:nvPr>
          </p:nvSpPr>
          <p:spPr>
            <a:xfrm>
              <a:off x="13389" y="7621"/>
              <a:ext cx="3029" cy="611"/>
            </a:xfrm>
            <a:prstGeom prst="rect">
              <a:avLst/>
            </a:prstGeom>
            <a:noFill/>
            <a:ln>
              <a:noFill/>
            </a:ln>
          </p:spPr>
          <p:txBody>
            <a:bodyPr wrap="square" lIns="91440" tIns="45720" rIns="91440" bIns="0" anchor="t" anchorCtr="0">
              <a:normAutofit lnSpcReduction="20000"/>
            </a:bodyPr>
            <a:lstStyle/>
            <a:p>
              <a:pPr marR="0" algn="ctr" defTabSz="913765" fontAlgn="auto">
                <a:lnSpc>
                  <a:spcPct val="120000"/>
                </a:lnSpc>
                <a:spcBef>
                  <a:spcPts val="0"/>
                </a:spcBef>
                <a:spcAft>
                  <a:spcPts val="0"/>
                </a:spcAft>
                <a:buClrTx/>
                <a:buSzPct val="25000"/>
                <a:buFontTx/>
                <a:defRPr/>
              </a:pPr>
              <a:r>
                <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结构化—隐蔽式。</a:t>
              </a:r>
              <a:endParaRPr kumimoji="0" lang="zh-CN" altLang="en-US" sz="1600" kern="1200" cap="none" spc="300" normalizeH="0" noProof="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9" name="直接连接符 48"/>
            <p:cNvCxnSpPr>
              <a:stCxn id="42" idx="0"/>
              <a:endCxn id="32" idx="0"/>
            </p:cNvCxnSpPr>
            <p:nvPr>
              <p:custDataLst>
                <p:tags r:id="rId26"/>
              </p:custDataLst>
            </p:nvPr>
          </p:nvCxnSpPr>
          <p:spPr>
            <a:xfrm flipH="1" flipV="1">
              <a:off x="14900" y="6346"/>
              <a:ext cx="4" cy="1275"/>
            </a:xfrm>
            <a:prstGeom prst="line">
              <a:avLst/>
            </a:prstGeom>
            <a:ln w="3175" cap="rnd">
              <a:solidFill>
                <a:sysClr val="window" lastClr="FFFFFF">
                  <a:lumMod val="75000"/>
                </a:sysClr>
              </a:solidFill>
              <a:prstDash val="dash"/>
              <a:round/>
              <a:headEnd type="oval"/>
              <a:tailEnd type="none"/>
            </a:ln>
          </p:spPr>
          <p:style>
            <a:lnRef idx="1">
              <a:srgbClr val="1F74AD"/>
            </a:lnRef>
            <a:fillRef idx="0">
              <a:srgbClr val="1F74AD"/>
            </a:fillRef>
            <a:effectRef idx="0">
              <a:srgbClr val="1F74AD"/>
            </a:effectRef>
            <a:fontRef idx="minor">
              <a:srgbClr val="000000"/>
            </a:fontRef>
          </p:style>
        </p:cxnSp>
        <p:sp>
          <p:nvSpPr>
            <p:cNvPr id="43" name="椭圆 42"/>
            <p:cNvSpPr/>
            <p:nvPr>
              <p:custDataLst>
                <p:tags r:id="rId27"/>
              </p:custDataLst>
            </p:nvPr>
          </p:nvSpPr>
          <p:spPr bwMode="auto">
            <a:xfrm>
              <a:off x="14689" y="5037"/>
              <a:ext cx="850" cy="1007"/>
            </a:xfrm>
            <a:prstGeom prst="ellipse">
              <a:avLst/>
            </a:prstGeom>
            <a:noFill/>
            <a:ln w="19050">
              <a:solidFill>
                <a:sysClr val="window" lastClr="FFFFFF"/>
              </a:solidFill>
              <a:round/>
            </a:ln>
          </p:spPr>
          <p:txBody>
            <a:bodyPr wrap="square" lIns="91440" tIns="45720" rIns="91440" bIns="45720" anchor="ctr">
              <a:normAutofit fontScale="90000"/>
            </a:bodyPr>
            <a:lstStyle/>
            <a:p>
              <a:pPr algn="ctr" fontAlgn="base"/>
              <a:endParaRPr strike="noStrike" noProof="1">
                <a:solidFill>
                  <a:srgbClr val="000000">
                    <a:lumMod val="75000"/>
                    <a:lumOff val="25000"/>
                  </a:srgbClr>
                </a:solidFill>
                <a:latin typeface="微软雅黑" panose="020B0503020204020204" pitchFamily="34" charset="-122"/>
                <a:cs typeface="微软雅黑" panose="020B0503020204020204" pitchFamily="34" charset="-122"/>
              </a:endParaRPr>
            </a:p>
          </p:txBody>
        </p:sp>
        <p:sp>
          <p:nvSpPr>
            <p:cNvPr id="115745" name="任意多边形 43"/>
            <p:cNvSpPr/>
            <p:nvPr>
              <p:custDataLst>
                <p:tags r:id="rId28"/>
              </p:custDataLst>
            </p:nvPr>
          </p:nvSpPr>
          <p:spPr>
            <a:xfrm>
              <a:off x="14904" y="5322"/>
              <a:ext cx="468" cy="504"/>
            </a:xfrm>
            <a:custGeom>
              <a:avLst/>
              <a:gdLst/>
              <a:ahLst/>
              <a:cxnLst>
                <a:cxn ang="0">
                  <a:pos x="301" y="405"/>
                </a:cxn>
                <a:cxn ang="0">
                  <a:pos x="328" y="405"/>
                </a:cxn>
                <a:cxn ang="0">
                  <a:pos x="334" y="412"/>
                </a:cxn>
                <a:cxn ang="0">
                  <a:pos x="334" y="425"/>
                </a:cxn>
                <a:cxn ang="0">
                  <a:pos x="334" y="483"/>
                </a:cxn>
                <a:cxn ang="0">
                  <a:pos x="334" y="497"/>
                </a:cxn>
                <a:cxn ang="0">
                  <a:pos x="328" y="503"/>
                </a:cxn>
                <a:cxn ang="0">
                  <a:pos x="301" y="503"/>
                </a:cxn>
                <a:cxn ang="0">
                  <a:pos x="295" y="497"/>
                </a:cxn>
                <a:cxn ang="0">
                  <a:pos x="295" y="483"/>
                </a:cxn>
                <a:cxn ang="0">
                  <a:pos x="295" y="425"/>
                </a:cxn>
                <a:cxn ang="0">
                  <a:pos x="295" y="412"/>
                </a:cxn>
                <a:cxn ang="0">
                  <a:pos x="301" y="405"/>
                </a:cxn>
                <a:cxn ang="0">
                  <a:pos x="356" y="367"/>
                </a:cxn>
                <a:cxn ang="0">
                  <a:pos x="383" y="367"/>
                </a:cxn>
                <a:cxn ang="0">
                  <a:pos x="389" y="374"/>
                </a:cxn>
                <a:cxn ang="0">
                  <a:pos x="389" y="425"/>
                </a:cxn>
                <a:cxn ang="0">
                  <a:pos x="389" y="445"/>
                </a:cxn>
                <a:cxn ang="0">
                  <a:pos x="389" y="496"/>
                </a:cxn>
                <a:cxn ang="0">
                  <a:pos x="383" y="503"/>
                </a:cxn>
                <a:cxn ang="0">
                  <a:pos x="356" y="503"/>
                </a:cxn>
                <a:cxn ang="0">
                  <a:pos x="350" y="496"/>
                </a:cxn>
                <a:cxn ang="0">
                  <a:pos x="350" y="445"/>
                </a:cxn>
                <a:cxn ang="0">
                  <a:pos x="350" y="425"/>
                </a:cxn>
                <a:cxn ang="0">
                  <a:pos x="350" y="374"/>
                </a:cxn>
                <a:cxn ang="0">
                  <a:pos x="356" y="367"/>
                </a:cxn>
                <a:cxn ang="0">
                  <a:pos x="425" y="249"/>
                </a:cxn>
                <a:cxn ang="0">
                  <a:pos x="429" y="251"/>
                </a:cxn>
                <a:cxn ang="0">
                  <a:pos x="467" y="323"/>
                </a:cxn>
                <a:cxn ang="0">
                  <a:pos x="463" y="331"/>
                </a:cxn>
                <a:cxn ang="0">
                  <a:pos x="444" y="331"/>
                </a:cxn>
                <a:cxn ang="0">
                  <a:pos x="444" y="384"/>
                </a:cxn>
                <a:cxn ang="0">
                  <a:pos x="444" y="388"/>
                </a:cxn>
                <a:cxn ang="0">
                  <a:pos x="444" y="497"/>
                </a:cxn>
                <a:cxn ang="0">
                  <a:pos x="438" y="504"/>
                </a:cxn>
                <a:cxn ang="0">
                  <a:pos x="411" y="504"/>
                </a:cxn>
                <a:cxn ang="0">
                  <a:pos x="405" y="497"/>
                </a:cxn>
                <a:cxn ang="0">
                  <a:pos x="405" y="331"/>
                </a:cxn>
                <a:cxn ang="0">
                  <a:pos x="386" y="331"/>
                </a:cxn>
                <a:cxn ang="0">
                  <a:pos x="383" y="323"/>
                </a:cxn>
                <a:cxn ang="0">
                  <a:pos x="421" y="251"/>
                </a:cxn>
                <a:cxn ang="0">
                  <a:pos x="425" y="249"/>
                </a:cxn>
                <a:cxn ang="0">
                  <a:pos x="191" y="0"/>
                </a:cxn>
                <a:cxn ang="0">
                  <a:pos x="199" y="0"/>
                </a:cxn>
                <a:cxn ang="0">
                  <a:pos x="208" y="0"/>
                </a:cxn>
                <a:cxn ang="0">
                  <a:pos x="282" y="86"/>
                </a:cxn>
                <a:cxn ang="0">
                  <a:pos x="282" y="182"/>
                </a:cxn>
                <a:cxn ang="0">
                  <a:pos x="266" y="218"/>
                </a:cxn>
                <a:cxn ang="0">
                  <a:pos x="266" y="310"/>
                </a:cxn>
                <a:cxn ang="0">
                  <a:pos x="268" y="314"/>
                </a:cxn>
                <a:cxn ang="0">
                  <a:pos x="338" y="361"/>
                </a:cxn>
                <a:cxn ang="0">
                  <a:pos x="335" y="374"/>
                </a:cxn>
                <a:cxn ang="0">
                  <a:pos x="335" y="389"/>
                </a:cxn>
                <a:cxn ang="0">
                  <a:pos x="328" y="387"/>
                </a:cxn>
                <a:cxn ang="0">
                  <a:pos x="301" y="387"/>
                </a:cxn>
                <a:cxn ang="0">
                  <a:pos x="280" y="412"/>
                </a:cxn>
                <a:cxn ang="0">
                  <a:pos x="280" y="425"/>
                </a:cxn>
                <a:cxn ang="0">
                  <a:pos x="280" y="483"/>
                </a:cxn>
                <a:cxn ang="0">
                  <a:pos x="280" y="497"/>
                </a:cxn>
                <a:cxn ang="0">
                  <a:pos x="281" y="504"/>
                </a:cxn>
                <a:cxn ang="0">
                  <a:pos x="226" y="504"/>
                </a:cxn>
                <a:cxn ang="0">
                  <a:pos x="209" y="412"/>
                </a:cxn>
                <a:cxn ang="0">
                  <a:pos x="200" y="353"/>
                </a:cxn>
                <a:cxn ang="0">
                  <a:pos x="190" y="412"/>
                </a:cxn>
                <a:cxn ang="0">
                  <a:pos x="173" y="504"/>
                </a:cxn>
                <a:cxn ang="0">
                  <a:pos x="0" y="504"/>
                </a:cxn>
                <a:cxn ang="0">
                  <a:pos x="0" y="438"/>
                </a:cxn>
                <a:cxn ang="0">
                  <a:pos x="14" y="402"/>
                </a:cxn>
                <a:cxn ang="0">
                  <a:pos x="131" y="314"/>
                </a:cxn>
                <a:cxn ang="0">
                  <a:pos x="133" y="310"/>
                </a:cxn>
                <a:cxn ang="0">
                  <a:pos x="133" y="218"/>
                </a:cxn>
                <a:cxn ang="0">
                  <a:pos x="116" y="182"/>
                </a:cxn>
                <a:cxn ang="0">
                  <a:pos x="116" y="86"/>
                </a:cxn>
                <a:cxn ang="0">
                  <a:pos x="191" y="0"/>
                </a:cxn>
              </a:cxnLst>
              <a:pathLst>
                <a:path w="609156" h="561771">
                  <a:moveTo>
                    <a:pt x="392435" y="452324"/>
                  </a:moveTo>
                  <a:lnTo>
                    <a:pt x="427863" y="452324"/>
                  </a:lnTo>
                  <a:cubicBezTo>
                    <a:pt x="432070" y="452324"/>
                    <a:pt x="435529" y="455685"/>
                    <a:pt x="435435" y="459885"/>
                  </a:cubicBezTo>
                  <a:lnTo>
                    <a:pt x="435435" y="474634"/>
                  </a:lnTo>
                  <a:lnTo>
                    <a:pt x="435435" y="539321"/>
                  </a:lnTo>
                  <a:lnTo>
                    <a:pt x="435435" y="553976"/>
                  </a:lnTo>
                  <a:cubicBezTo>
                    <a:pt x="435435" y="558270"/>
                    <a:pt x="432070" y="561630"/>
                    <a:pt x="427863" y="561630"/>
                  </a:cubicBezTo>
                  <a:lnTo>
                    <a:pt x="392435" y="561630"/>
                  </a:lnTo>
                  <a:cubicBezTo>
                    <a:pt x="388228" y="561630"/>
                    <a:pt x="384863" y="558270"/>
                    <a:pt x="384863" y="553976"/>
                  </a:cubicBezTo>
                  <a:lnTo>
                    <a:pt x="384863" y="539321"/>
                  </a:lnTo>
                  <a:lnTo>
                    <a:pt x="384863" y="474634"/>
                  </a:lnTo>
                  <a:lnTo>
                    <a:pt x="384863" y="459885"/>
                  </a:lnTo>
                  <a:cubicBezTo>
                    <a:pt x="384863" y="455685"/>
                    <a:pt x="388228" y="452324"/>
                    <a:pt x="392435" y="452324"/>
                  </a:cubicBezTo>
                  <a:close/>
                  <a:moveTo>
                    <a:pt x="464152" y="409985"/>
                  </a:moveTo>
                  <a:lnTo>
                    <a:pt x="499488" y="409985"/>
                  </a:lnTo>
                  <a:cubicBezTo>
                    <a:pt x="503788" y="409985"/>
                    <a:pt x="507153" y="413348"/>
                    <a:pt x="507153" y="417551"/>
                  </a:cubicBezTo>
                  <a:lnTo>
                    <a:pt x="507153" y="474622"/>
                  </a:lnTo>
                  <a:lnTo>
                    <a:pt x="507153" y="496853"/>
                  </a:lnTo>
                  <a:lnTo>
                    <a:pt x="507153" y="553923"/>
                  </a:lnTo>
                  <a:cubicBezTo>
                    <a:pt x="507153" y="558127"/>
                    <a:pt x="503788" y="561489"/>
                    <a:pt x="499488" y="561489"/>
                  </a:cubicBezTo>
                  <a:lnTo>
                    <a:pt x="464152" y="561489"/>
                  </a:lnTo>
                  <a:cubicBezTo>
                    <a:pt x="459852" y="561489"/>
                    <a:pt x="456487" y="558127"/>
                    <a:pt x="456487" y="553923"/>
                  </a:cubicBezTo>
                  <a:lnTo>
                    <a:pt x="456487" y="496853"/>
                  </a:lnTo>
                  <a:lnTo>
                    <a:pt x="456487" y="474622"/>
                  </a:lnTo>
                  <a:lnTo>
                    <a:pt x="456487" y="417551"/>
                  </a:lnTo>
                  <a:cubicBezTo>
                    <a:pt x="456487" y="413348"/>
                    <a:pt x="459852" y="409985"/>
                    <a:pt x="464152" y="409985"/>
                  </a:cubicBezTo>
                  <a:close/>
                  <a:moveTo>
                    <a:pt x="553539" y="277886"/>
                  </a:moveTo>
                  <a:cubicBezTo>
                    <a:pt x="555408" y="277886"/>
                    <a:pt x="557277" y="278727"/>
                    <a:pt x="558399" y="280594"/>
                  </a:cubicBezTo>
                  <a:lnTo>
                    <a:pt x="608220" y="360717"/>
                  </a:lnTo>
                  <a:cubicBezTo>
                    <a:pt x="610743" y="364546"/>
                    <a:pt x="607846" y="369495"/>
                    <a:pt x="603359" y="369402"/>
                  </a:cubicBezTo>
                  <a:lnTo>
                    <a:pt x="578776" y="369402"/>
                  </a:lnTo>
                  <a:lnTo>
                    <a:pt x="578776" y="429074"/>
                  </a:lnTo>
                  <a:lnTo>
                    <a:pt x="578776" y="432529"/>
                  </a:lnTo>
                  <a:lnTo>
                    <a:pt x="578776" y="554674"/>
                  </a:lnTo>
                  <a:cubicBezTo>
                    <a:pt x="578589" y="558690"/>
                    <a:pt x="575224" y="561771"/>
                    <a:pt x="571205" y="561771"/>
                  </a:cubicBezTo>
                  <a:lnTo>
                    <a:pt x="535779" y="561771"/>
                  </a:lnTo>
                  <a:cubicBezTo>
                    <a:pt x="531573" y="561771"/>
                    <a:pt x="528208" y="558409"/>
                    <a:pt x="528208" y="554207"/>
                  </a:cubicBezTo>
                  <a:lnTo>
                    <a:pt x="528208" y="369495"/>
                  </a:lnTo>
                  <a:lnTo>
                    <a:pt x="503625" y="369495"/>
                  </a:lnTo>
                  <a:cubicBezTo>
                    <a:pt x="499138" y="369495"/>
                    <a:pt x="496427" y="364546"/>
                    <a:pt x="498764" y="360717"/>
                  </a:cubicBezTo>
                  <a:lnTo>
                    <a:pt x="548678" y="280594"/>
                  </a:lnTo>
                  <a:cubicBezTo>
                    <a:pt x="549800" y="278727"/>
                    <a:pt x="551669" y="277886"/>
                    <a:pt x="553539" y="277886"/>
                  </a:cubicBezTo>
                  <a:close/>
                  <a:moveTo>
                    <a:pt x="248743" y="0"/>
                  </a:moveTo>
                  <a:lnTo>
                    <a:pt x="260245" y="0"/>
                  </a:lnTo>
                  <a:lnTo>
                    <a:pt x="271654" y="0"/>
                  </a:lnTo>
                  <a:cubicBezTo>
                    <a:pt x="325049" y="0"/>
                    <a:pt x="368159" y="43234"/>
                    <a:pt x="368159" y="96367"/>
                  </a:cubicBezTo>
                  <a:lnTo>
                    <a:pt x="368159" y="203287"/>
                  </a:lnTo>
                  <a:cubicBezTo>
                    <a:pt x="368159" y="220002"/>
                    <a:pt x="359555" y="234849"/>
                    <a:pt x="346651" y="243440"/>
                  </a:cubicBezTo>
                  <a:lnTo>
                    <a:pt x="346651" y="346532"/>
                  </a:lnTo>
                  <a:cubicBezTo>
                    <a:pt x="346651" y="348399"/>
                    <a:pt x="347586" y="349987"/>
                    <a:pt x="349269" y="351014"/>
                  </a:cubicBezTo>
                  <a:cubicBezTo>
                    <a:pt x="359368" y="355869"/>
                    <a:pt x="396399" y="374545"/>
                    <a:pt x="440257" y="403493"/>
                  </a:cubicBezTo>
                  <a:cubicBezTo>
                    <a:pt x="437732" y="407602"/>
                    <a:pt x="436236" y="412457"/>
                    <a:pt x="436236" y="417687"/>
                  </a:cubicBezTo>
                  <a:lnTo>
                    <a:pt x="436236" y="433748"/>
                  </a:lnTo>
                  <a:cubicBezTo>
                    <a:pt x="433617" y="432908"/>
                    <a:pt x="430812" y="432441"/>
                    <a:pt x="427820" y="432441"/>
                  </a:cubicBezTo>
                  <a:lnTo>
                    <a:pt x="392378" y="432441"/>
                  </a:lnTo>
                  <a:cubicBezTo>
                    <a:pt x="377136" y="432441"/>
                    <a:pt x="364699" y="444767"/>
                    <a:pt x="364699" y="460081"/>
                  </a:cubicBezTo>
                  <a:lnTo>
                    <a:pt x="364699" y="474742"/>
                  </a:lnTo>
                  <a:lnTo>
                    <a:pt x="364699" y="539454"/>
                  </a:lnTo>
                  <a:lnTo>
                    <a:pt x="364699" y="554207"/>
                  </a:lnTo>
                  <a:cubicBezTo>
                    <a:pt x="364699" y="556822"/>
                    <a:pt x="365073" y="559250"/>
                    <a:pt x="365821" y="561771"/>
                  </a:cubicBezTo>
                  <a:lnTo>
                    <a:pt x="294471" y="561771"/>
                  </a:lnTo>
                  <a:lnTo>
                    <a:pt x="272215" y="459521"/>
                  </a:lnTo>
                  <a:cubicBezTo>
                    <a:pt x="317288" y="396676"/>
                    <a:pt x="268848" y="393688"/>
                    <a:pt x="260339" y="393595"/>
                  </a:cubicBezTo>
                  <a:cubicBezTo>
                    <a:pt x="251829" y="393688"/>
                    <a:pt x="203390" y="396676"/>
                    <a:pt x="248463" y="459521"/>
                  </a:cubicBezTo>
                  <a:lnTo>
                    <a:pt x="226207" y="561771"/>
                  </a:lnTo>
                  <a:lnTo>
                    <a:pt x="0" y="561771"/>
                  </a:lnTo>
                  <a:lnTo>
                    <a:pt x="0" y="488468"/>
                  </a:lnTo>
                  <a:cubicBezTo>
                    <a:pt x="0" y="472874"/>
                    <a:pt x="6826" y="458213"/>
                    <a:pt x="18796" y="448315"/>
                  </a:cubicBezTo>
                  <a:cubicBezTo>
                    <a:pt x="85190" y="393968"/>
                    <a:pt x="156633" y="357830"/>
                    <a:pt x="171221" y="350734"/>
                  </a:cubicBezTo>
                  <a:cubicBezTo>
                    <a:pt x="172811" y="349987"/>
                    <a:pt x="173840" y="348399"/>
                    <a:pt x="173840" y="346532"/>
                  </a:cubicBezTo>
                  <a:lnTo>
                    <a:pt x="173840" y="243440"/>
                  </a:lnTo>
                  <a:cubicBezTo>
                    <a:pt x="160841" y="234849"/>
                    <a:pt x="152238" y="220095"/>
                    <a:pt x="152238" y="203287"/>
                  </a:cubicBezTo>
                  <a:lnTo>
                    <a:pt x="152238" y="96367"/>
                  </a:lnTo>
                  <a:cubicBezTo>
                    <a:pt x="152238" y="43048"/>
                    <a:pt x="195534" y="0"/>
                    <a:pt x="248743" y="0"/>
                  </a:cubicBezTo>
                  <a:close/>
                </a:path>
              </a:pathLst>
            </a:custGeom>
            <a:solidFill>
              <a:srgbClr val="FFFFFF"/>
            </a:solidFill>
            <a:ln w="9525">
              <a:noFill/>
            </a:ln>
          </p:spPr>
          <p:txBody>
            <a:bodyPr/>
            <a:p>
              <a:endParaRPr lang="zh-CN" altLang="en-US"/>
            </a:p>
          </p:txBody>
        </p:sp>
      </p:grpSp>
      <p:sp>
        <p:nvSpPr>
          <p:cNvPr id="115746" name="文本框 1"/>
          <p:cNvSpPr txBox="1"/>
          <p:nvPr>
            <p:custDataLst>
              <p:tags r:id="rId29"/>
            </p:custDataLst>
          </p:nvPr>
        </p:nvSpPr>
        <p:spPr>
          <a:xfrm>
            <a:off x="1112838" y="2120900"/>
            <a:ext cx="10174287" cy="803275"/>
          </a:xfrm>
          <a:prstGeom prst="rect">
            <a:avLst/>
          </a:prstGeom>
          <a:noFill/>
          <a:ln w="9525">
            <a:noFill/>
          </a:ln>
        </p:spPr>
        <p:txBody>
          <a:bodyPr wrap="square" lIns="101600" tIns="0" rIns="82550" bIns="0" anchor="ctr" anchorCtr="0"/>
          <a:p>
            <a:pPr algn="just">
              <a:lnSpc>
                <a:spcPct val="150000"/>
              </a:lnSpc>
              <a:spcAft>
                <a:spcPts val="1000"/>
              </a:spcAft>
              <a:buSzPct val="100000"/>
            </a:pPr>
            <a:r>
              <a:rPr lang="zh-CN" altLang="en-US" sz="1600" b="0">
                <a:solidFill>
                  <a:srgbClr val="404040"/>
                </a:solidFill>
                <a:latin typeface="Arial" panose="020B0604020202020204" pitchFamily="34" charset="0"/>
                <a:ea typeface="微软雅黑" panose="020B0503020204020204" pitchFamily="34" charset="-122"/>
              </a:rPr>
              <a:t>确定了应该收集什么信息后，研究人员必须确定如何收集这些信息。在设计问卷中，这个问题就是要决定问卷的结构性以及研究目的的公开与否。按照问卷的内容是否结构（系统）化和研究目的的公开与否，可以将问卷分为四类：</a:t>
            </a:r>
            <a:endParaRPr lang="zh-CN" altLang="en-US" sz="1600" b="0">
              <a:solidFill>
                <a:srgbClr val="404040"/>
              </a:solidFill>
              <a:latin typeface="Arial" panose="020B0604020202020204" pitchFamily="34" charset="0"/>
              <a:ea typeface="微软雅黑" panose="020B0503020204020204" pitchFamily="34" charset="-122"/>
            </a:endParaRPr>
          </a:p>
        </p:txBody>
      </p:sp>
    </p:spTree>
    <p:custDataLst>
      <p:tags r:id="rId3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p:tgtEl>
                                          <p:spTgt spid="26"/>
                                        </p:tgtEl>
                                        <p:attrNameLst>
                                          <p:attrName>ppt_x</p:attrName>
                                        </p:attrNameLst>
                                      </p:cBhvr>
                                      <p:tavLst>
                                        <p:tav tm="0">
                                          <p:val>
                                            <p:strVal val="#ppt_x-#ppt_w*1.125000"/>
                                          </p:val>
                                        </p:tav>
                                        <p:tav tm="100000">
                                          <p:val>
                                            <p:strVal val="#ppt_x"/>
                                          </p:val>
                                        </p:tav>
                                      </p:tavLst>
                                    </p:anim>
                                    <p:animEffect transition="in" filter="wipe(right)">
                                      <p:cBhvr>
                                        <p:cTn id="13" dur="500"/>
                                        <p:tgtEl>
                                          <p:spTgt spid="26"/>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p:tgtEl>
                                          <p:spTgt spid="33"/>
                                        </p:tgtEl>
                                        <p:attrNameLst>
                                          <p:attrName>ppt_x</p:attrName>
                                        </p:attrNameLst>
                                      </p:cBhvr>
                                      <p:tavLst>
                                        <p:tav tm="0">
                                          <p:val>
                                            <p:strVal val="#ppt_x-#ppt_w*1.125000"/>
                                          </p:val>
                                        </p:tav>
                                        <p:tav tm="100000">
                                          <p:val>
                                            <p:strVal val="#ppt_x"/>
                                          </p:val>
                                        </p:tav>
                                      </p:tavLst>
                                    </p:anim>
                                    <p:animEffect transition="in" filter="wipe(right)">
                                      <p:cBhvr>
                                        <p:cTn id="18" dur="500"/>
                                        <p:tgtEl>
                                          <p:spTgt spid="33"/>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p:tgtEl>
                                          <p:spTgt spid="39"/>
                                        </p:tgtEl>
                                        <p:attrNameLst>
                                          <p:attrName>ppt_x</p:attrName>
                                        </p:attrNameLst>
                                      </p:cBhvr>
                                      <p:tavLst>
                                        <p:tav tm="0">
                                          <p:val>
                                            <p:strVal val="#ppt_x-#ppt_w*1.125000"/>
                                          </p:val>
                                        </p:tav>
                                        <p:tav tm="100000">
                                          <p:val>
                                            <p:strVal val="#ppt_x"/>
                                          </p:val>
                                        </p:tav>
                                      </p:tavLst>
                                    </p:anim>
                                    <p:animEffect transition="in" filter="wipe(right)">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742950" y="1212850"/>
            <a:ext cx="4451350" cy="38100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indent="0" algn="just" fontAlgn="base">
              <a:lnSpc>
                <a:spcPct val="100000"/>
              </a:lnSpc>
              <a:spcBef>
                <a:spcPts val="0"/>
              </a:spcBef>
              <a:spcAft>
                <a:spcPts val="0"/>
              </a:spcAft>
              <a:buSzPct val="100000"/>
            </a:pPr>
            <a:r>
              <a:rPr sz="2000" b="1" strike="noStrike" noProof="1" dirty="0">
                <a:uFillTx/>
                <a:latin typeface="微软雅黑" panose="020B0503020204020204" pitchFamily="34" charset="-122"/>
                <a:ea typeface="微软雅黑" panose="020B0503020204020204" pitchFamily="34" charset="-122"/>
                <a:cs typeface="微软雅黑" panose="020B0503020204020204" pitchFamily="34" charset="-122"/>
                <a:sym typeface="+mn-ea"/>
              </a:rPr>
              <a:t>（三）确定每个问题的内容</a:t>
            </a:r>
            <a:endParaRPr sz="2000" b="1" strike="noStrike" noProof="1" dirty="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19810" name="组合 28"/>
          <p:cNvGrpSpPr/>
          <p:nvPr/>
        </p:nvGrpSpPr>
        <p:grpSpPr>
          <a:xfrm>
            <a:off x="927100" y="341313"/>
            <a:ext cx="10360025" cy="523875"/>
            <a:chOff x="1459" y="538"/>
            <a:chExt cx="16315" cy="825"/>
          </a:xfrm>
        </p:grpSpPr>
        <p:cxnSp>
          <p:nvCxnSpPr>
            <p:cNvPr id="53" name="直接连接符 52"/>
            <p:cNvCxnSpPr/>
            <p:nvPr>
              <p:custDataLst>
                <p:tags r:id="rId2"/>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3"/>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4"/>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19814" name="文本框 1"/>
          <p:cNvSpPr txBox="1"/>
          <p:nvPr>
            <p:custDataLst>
              <p:tags r:id="rId5"/>
            </p:custDataLst>
          </p:nvPr>
        </p:nvSpPr>
        <p:spPr>
          <a:xfrm>
            <a:off x="1112838" y="1781175"/>
            <a:ext cx="10174287" cy="584200"/>
          </a:xfrm>
          <a:prstGeom prst="rect">
            <a:avLst/>
          </a:prstGeom>
          <a:noFill/>
          <a:ln w="9525">
            <a:noFill/>
          </a:ln>
        </p:spPr>
        <p:txBody>
          <a:bodyPr wrap="square" lIns="101600" tIns="0" rIns="82550" bIns="0" anchor="ctr" anchorCtr="0"/>
          <a:p>
            <a:pPr algn="just">
              <a:lnSpc>
                <a:spcPct val="150000"/>
              </a:lnSpc>
              <a:spcAft>
                <a:spcPts val="1000"/>
              </a:spcAft>
              <a:buSzPct val="100000"/>
            </a:pPr>
            <a:r>
              <a:rPr lang="zh-CN" altLang="en-US" sz="1600" b="0">
                <a:solidFill>
                  <a:srgbClr val="404040"/>
                </a:solidFill>
                <a:latin typeface="Arial" panose="020B0604020202020204" pitchFamily="34" charset="0"/>
                <a:ea typeface="微软雅黑" panose="020B0503020204020204" pitchFamily="34" charset="-122"/>
              </a:rPr>
              <a:t>为了使问卷中设计的每个问题都能收集到营销研究所需的资料，必须认真确定每个问题的内容。为此，必须注意以下几点：</a:t>
            </a:r>
            <a:endParaRPr lang="zh-CN" altLang="en-US" sz="1600" b="0">
              <a:solidFill>
                <a:srgbClr val="404040"/>
              </a:solidFill>
              <a:latin typeface="Arial" panose="020B0604020202020204" pitchFamily="34" charset="0"/>
              <a:ea typeface="微软雅黑" panose="020B0503020204020204" pitchFamily="34" charset="-122"/>
            </a:endParaRPr>
          </a:p>
        </p:txBody>
      </p:sp>
      <p:sp>
        <p:nvSpPr>
          <p:cNvPr id="50" name="圆角矩形 49"/>
          <p:cNvSpPr/>
          <p:nvPr>
            <p:custDataLst>
              <p:tags r:id="rId6"/>
            </p:custDataLst>
          </p:nvPr>
        </p:nvSpPr>
        <p:spPr>
          <a:xfrm rot="21439215">
            <a:off x="3770313" y="4655820"/>
            <a:ext cx="722313" cy="708025"/>
          </a:xfrm>
          <a:prstGeom prst="roundRect">
            <a:avLst>
              <a:gd name="adj" fmla="val 18567"/>
            </a:avLst>
          </a:prstGeom>
          <a:solidFill>
            <a:schemeClr val="accent1">
              <a:lumMod val="75000"/>
            </a:schemeClr>
          </a:solidFill>
          <a:ln>
            <a:solidFill>
              <a:srgbClr val="A0BB0C">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3200" b="1" strike="noStrike" noProof="1" dirty="0">
                <a:solidFill>
                  <a:sysClr val="window" lastClr="FFFFFF"/>
                </a:solidFill>
                <a:sym typeface="Arial" panose="020B0604020202020204" pitchFamily="34" charset="0"/>
              </a:rPr>
              <a:t>3</a:t>
            </a:r>
            <a:endParaRPr lang="en-US" altLang="zh-CN" sz="3200" b="1" strike="noStrike" noProof="1" dirty="0">
              <a:solidFill>
                <a:sysClr val="window" lastClr="FFFFFF"/>
              </a:solidFill>
              <a:sym typeface="Arial" panose="020B0604020202020204" pitchFamily="34" charset="0"/>
            </a:endParaRPr>
          </a:p>
        </p:txBody>
      </p:sp>
      <p:cxnSp>
        <p:nvCxnSpPr>
          <p:cNvPr id="51" name="直接箭头连接符 50"/>
          <p:cNvCxnSpPr/>
          <p:nvPr>
            <p:custDataLst>
              <p:tags r:id="rId7"/>
            </p:custDataLst>
          </p:nvPr>
        </p:nvCxnSpPr>
        <p:spPr>
          <a:xfrm>
            <a:off x="4802188" y="4938395"/>
            <a:ext cx="1165225"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2" name="标题 1"/>
          <p:cNvSpPr txBox="1"/>
          <p:nvPr>
            <p:custDataLst>
              <p:tags r:id="rId8"/>
            </p:custDataLst>
          </p:nvPr>
        </p:nvSpPr>
        <p:spPr>
          <a:xfrm>
            <a:off x="5988050" y="4584383"/>
            <a:ext cx="4216400" cy="655638"/>
          </a:xfrm>
          <a:prstGeom prst="rect">
            <a:avLst/>
          </a:prstGeom>
          <a:noFill/>
        </p:spPr>
        <p:txBody>
          <a:bodyPr wrap="square" bIns="0" rtlCol="0" anchor="ctr" anchorCtr="0"/>
          <a:lstStyle>
            <a:defPPr>
              <a:defRPr lang="zh-CN"/>
            </a:defPPr>
            <a:lvl1pPr>
              <a:lnSpc>
                <a:spcPct val="130000"/>
              </a:lnSpc>
              <a:defRPr sz="1200"/>
            </a:lvl1pPr>
          </a:lstStyle>
          <a:p>
            <a:pPr algn="just" fontAlgn="base">
              <a:lnSpc>
                <a:spcPct val="120000"/>
              </a:lnSpc>
            </a:pPr>
            <a:r>
              <a:rPr lang="zh-CN" altLang="en-US" sz="1600" b="1" strike="noStrike" spc="300" noProof="1">
                <a:solidFill>
                  <a:schemeClr val="tx1">
                    <a:lumMod val="75000"/>
                    <a:lumOff val="25000"/>
                  </a:schemeClr>
                </a:solidFill>
                <a:latin typeface="微软雅黑" panose="020B0503020204020204" pitchFamily="34" charset="-122"/>
                <a:ea typeface="微软雅黑" panose="020B0503020204020204" pitchFamily="34" charset="-122"/>
                <a:cs typeface="+mj-cs"/>
                <a:sym typeface="Arial" panose="020B0604020202020204" pitchFamily="34" charset="0"/>
              </a:rPr>
              <a:t>3. 回答者能提供必需的信息。</a:t>
            </a:r>
            <a:endParaRPr lang="zh-CN" altLang="en-US" sz="1600" b="1" strike="noStrike" spc="300" noProof="1">
              <a:solidFill>
                <a:schemeClr val="tx1">
                  <a:lumMod val="75000"/>
                  <a:lumOff val="25000"/>
                </a:scheme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4" name="圆角矩形 53"/>
          <p:cNvSpPr/>
          <p:nvPr>
            <p:custDataLst>
              <p:tags r:id="rId9"/>
            </p:custDataLst>
          </p:nvPr>
        </p:nvSpPr>
        <p:spPr>
          <a:xfrm rot="21439215">
            <a:off x="4022725" y="3574733"/>
            <a:ext cx="722313" cy="709613"/>
          </a:xfrm>
          <a:prstGeom prst="roundRect">
            <a:avLst>
              <a:gd name="adj" fmla="val 18567"/>
            </a:avLst>
          </a:prstGeom>
          <a:solidFill>
            <a:srgbClr val="5B9BD9"/>
          </a:solidFill>
          <a:ln>
            <a:solidFill>
              <a:srgbClr val="DE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3200" b="1" strike="noStrike" noProof="1" dirty="0">
                <a:solidFill>
                  <a:sysClr val="window" lastClr="FFFFFF"/>
                </a:solidFill>
                <a:sym typeface="Arial" panose="020B0604020202020204" pitchFamily="34" charset="0"/>
              </a:rPr>
              <a:t>2</a:t>
            </a:r>
            <a:endParaRPr lang="en-US" altLang="zh-CN" sz="3200" b="1" strike="noStrike" noProof="1" dirty="0">
              <a:solidFill>
                <a:sysClr val="window" lastClr="FFFFFF"/>
              </a:solidFill>
              <a:sym typeface="Arial" panose="020B0604020202020204" pitchFamily="34" charset="0"/>
            </a:endParaRPr>
          </a:p>
        </p:txBody>
      </p:sp>
      <p:cxnSp>
        <p:nvCxnSpPr>
          <p:cNvPr id="55" name="直接箭头连接符 54"/>
          <p:cNvCxnSpPr/>
          <p:nvPr>
            <p:custDataLst>
              <p:tags r:id="rId10"/>
            </p:custDataLst>
          </p:nvPr>
        </p:nvCxnSpPr>
        <p:spPr>
          <a:xfrm>
            <a:off x="4989513" y="3936683"/>
            <a:ext cx="1165225"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6" name="标题 1"/>
          <p:cNvSpPr txBox="1"/>
          <p:nvPr>
            <p:custDataLst>
              <p:tags r:id="rId11"/>
            </p:custDataLst>
          </p:nvPr>
        </p:nvSpPr>
        <p:spPr>
          <a:xfrm>
            <a:off x="6237288" y="3496945"/>
            <a:ext cx="4141788" cy="792163"/>
          </a:xfrm>
          <a:prstGeom prst="rect">
            <a:avLst/>
          </a:prstGeom>
          <a:noFill/>
        </p:spPr>
        <p:txBody>
          <a:bodyPr wrap="square" bIns="0" rtlCol="0" anchor="ctr" anchorCtr="0"/>
          <a:lstStyle>
            <a:defPPr>
              <a:defRPr lang="zh-CN"/>
            </a:defPPr>
            <a:lvl1pPr>
              <a:lnSpc>
                <a:spcPct val="130000"/>
              </a:lnSpc>
              <a:defRPr sz="1200"/>
            </a:lvl1pPr>
          </a:lstStyle>
          <a:p>
            <a:pPr fontAlgn="base">
              <a:lnSpc>
                <a:spcPct val="120000"/>
              </a:lnSpc>
            </a:pPr>
            <a:r>
              <a:rPr lang="zh-CN" altLang="en-US" sz="1600" b="1" strike="noStrike" spc="300" noProof="1">
                <a:solidFill>
                  <a:schemeClr val="tx1">
                    <a:lumMod val="75000"/>
                    <a:lumOff val="25000"/>
                  </a:schemeClr>
                </a:solidFill>
                <a:latin typeface="微软雅黑" panose="020B0503020204020204" pitchFamily="34" charset="-122"/>
                <a:ea typeface="微软雅黑" panose="020B0503020204020204" pitchFamily="34" charset="-122"/>
                <a:cs typeface="+mj-cs"/>
                <a:sym typeface="Arial" panose="020B0604020202020204" pitchFamily="34" charset="0"/>
              </a:rPr>
              <a:t>2. 是否需要用几个问题来代替一个问题。</a:t>
            </a:r>
            <a:endParaRPr lang="zh-CN" altLang="en-US" sz="1600" b="1" strike="noStrike" spc="300" noProof="1">
              <a:solidFill>
                <a:schemeClr val="tx1">
                  <a:lumMod val="75000"/>
                  <a:lumOff val="25000"/>
                </a:scheme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7" name="圆角矩形 56"/>
          <p:cNvSpPr/>
          <p:nvPr>
            <p:custDataLst>
              <p:tags r:id="rId12"/>
            </p:custDataLst>
          </p:nvPr>
        </p:nvSpPr>
        <p:spPr>
          <a:xfrm rot="21116664">
            <a:off x="3689350" y="2601595"/>
            <a:ext cx="723900" cy="709613"/>
          </a:xfrm>
          <a:prstGeom prst="roundRect">
            <a:avLst>
              <a:gd name="adj" fmla="val 18567"/>
            </a:avLst>
          </a:prstGeom>
          <a:solidFill>
            <a:schemeClr val="accent2">
              <a:lumMod val="75000"/>
            </a:schemeClr>
          </a:solidFill>
          <a:ln>
            <a:solidFill>
              <a:srgbClr val="FF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2800" b="1" strike="noStrike" noProof="1" dirty="0">
                <a:solidFill>
                  <a:sysClr val="window" lastClr="FFFFFF"/>
                </a:solidFill>
                <a:sym typeface="Arial" panose="020B0604020202020204" pitchFamily="34" charset="0"/>
              </a:rPr>
              <a:t>1</a:t>
            </a:r>
            <a:endParaRPr lang="en-US" altLang="zh-CN" sz="2800" b="1" strike="noStrike" noProof="1" dirty="0">
              <a:solidFill>
                <a:sysClr val="window" lastClr="FFFFFF"/>
              </a:solidFill>
              <a:sym typeface="Arial" panose="020B0604020202020204" pitchFamily="34" charset="0"/>
            </a:endParaRPr>
          </a:p>
        </p:txBody>
      </p:sp>
      <p:cxnSp>
        <p:nvCxnSpPr>
          <p:cNvPr id="58" name="直接箭头连接符 57"/>
          <p:cNvCxnSpPr/>
          <p:nvPr>
            <p:custDataLst>
              <p:tags r:id="rId13"/>
            </p:custDataLst>
          </p:nvPr>
        </p:nvCxnSpPr>
        <p:spPr>
          <a:xfrm>
            <a:off x="4637088" y="2873058"/>
            <a:ext cx="86360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9" name="标题 1"/>
          <p:cNvSpPr txBox="1"/>
          <p:nvPr>
            <p:custDataLst>
              <p:tags r:id="rId14"/>
            </p:custDataLst>
          </p:nvPr>
        </p:nvSpPr>
        <p:spPr>
          <a:xfrm>
            <a:off x="5568950" y="2555558"/>
            <a:ext cx="4740275" cy="630238"/>
          </a:xfrm>
          <a:prstGeom prst="rect">
            <a:avLst/>
          </a:prstGeom>
          <a:noFill/>
        </p:spPr>
        <p:txBody>
          <a:bodyPr wrap="square" bIns="0" rtlCol="0" anchor="ctr" anchorCtr="0"/>
          <a:lstStyle>
            <a:defPPr>
              <a:defRPr lang="zh-CN"/>
            </a:defPPr>
            <a:lvl1pPr>
              <a:lnSpc>
                <a:spcPct val="130000"/>
              </a:lnSpc>
              <a:defRPr sz="1200"/>
            </a:lvl1pPr>
          </a:lstStyle>
          <a:p>
            <a:pPr fontAlgn="base">
              <a:lnSpc>
                <a:spcPct val="120000"/>
              </a:lnSpc>
            </a:pPr>
            <a:r>
              <a:rPr lang="zh-CN" altLang="en-US" sz="1600" b="1" strike="noStrike" spc="300" noProof="1">
                <a:solidFill>
                  <a:schemeClr val="tx1">
                    <a:lumMod val="75000"/>
                    <a:lumOff val="25000"/>
                  </a:schemeClr>
                </a:solidFill>
                <a:latin typeface="微软雅黑" panose="020B0503020204020204" pitchFamily="34" charset="-122"/>
                <a:ea typeface="微软雅黑" panose="020B0503020204020204" pitchFamily="34" charset="-122"/>
                <a:cs typeface="+mj-cs"/>
                <a:sym typeface="Arial" panose="020B0604020202020204" pitchFamily="34" charset="0"/>
              </a:rPr>
              <a:t>1. 所提问题是否必须。</a:t>
            </a:r>
            <a:endParaRPr lang="zh-CN" altLang="en-US" sz="1600" b="1" strike="noStrike" spc="300" noProof="1">
              <a:solidFill>
                <a:schemeClr val="tx1">
                  <a:lumMod val="75000"/>
                  <a:lumOff val="25000"/>
                </a:scheme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grpSp>
        <p:nvGrpSpPr>
          <p:cNvPr id="60" name="组合 59"/>
          <p:cNvGrpSpPr/>
          <p:nvPr/>
        </p:nvGrpSpPr>
        <p:grpSpPr>
          <a:xfrm>
            <a:off x="2475863" y="2806700"/>
            <a:ext cx="1606550" cy="3053712"/>
            <a:chOff x="3522" y="4625"/>
            <a:chExt cx="2530" cy="5088"/>
          </a:xfrm>
          <a:solidFill>
            <a:srgbClr val="7AAEDC"/>
          </a:solidFill>
        </p:grpSpPr>
        <p:sp>
          <p:nvSpPr>
            <p:cNvPr id="61" name="圆角矩形 60"/>
            <p:cNvSpPr/>
            <p:nvPr/>
          </p:nvSpPr>
          <p:spPr>
            <a:xfrm>
              <a:off x="3522" y="5778"/>
              <a:ext cx="986" cy="1910"/>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noProof="1">
                <a:sym typeface="Arial" panose="020B0604020202020204" pitchFamily="34" charset="0"/>
              </a:endParaRPr>
            </a:p>
          </p:txBody>
        </p:sp>
        <p:sp>
          <p:nvSpPr>
            <p:cNvPr id="62" name="圆角矩形 61"/>
            <p:cNvSpPr/>
            <p:nvPr/>
          </p:nvSpPr>
          <p:spPr>
            <a:xfrm>
              <a:off x="3533" y="7549"/>
              <a:ext cx="431" cy="2164"/>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3" name="圆角矩形 62"/>
            <p:cNvSpPr/>
            <p:nvPr/>
          </p:nvSpPr>
          <p:spPr>
            <a:xfrm rot="20318279">
              <a:off x="4171" y="7514"/>
              <a:ext cx="431" cy="650"/>
            </a:xfrm>
            <a:prstGeom prst="roundRect">
              <a:avLst>
                <a:gd name="adj" fmla="val 29625"/>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4" name="圆角矩形 63"/>
            <p:cNvSpPr/>
            <p:nvPr/>
          </p:nvSpPr>
          <p:spPr>
            <a:xfrm>
              <a:off x="4242" y="7917"/>
              <a:ext cx="442" cy="1780"/>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6" name="圆角矩形 65"/>
            <p:cNvSpPr/>
            <p:nvPr/>
          </p:nvSpPr>
          <p:spPr>
            <a:xfrm rot="3224468">
              <a:off x="4513" y="4545"/>
              <a:ext cx="393" cy="1867"/>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7" name="圆角矩形 66"/>
            <p:cNvSpPr/>
            <p:nvPr/>
          </p:nvSpPr>
          <p:spPr>
            <a:xfrm rot="3531662">
              <a:off x="4923" y="4773"/>
              <a:ext cx="393" cy="1867"/>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8" name="椭圆 67"/>
            <p:cNvSpPr/>
            <p:nvPr/>
          </p:nvSpPr>
          <p:spPr>
            <a:xfrm>
              <a:off x="3526" y="4625"/>
              <a:ext cx="1105" cy="1105"/>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noProof="1">
                <a:sym typeface="Arial" panose="020B0604020202020204" pitchFamily="34" charset="0"/>
              </a:endParaRPr>
            </a:p>
          </p:txBody>
        </p:sp>
      </p:grpSp>
      <p:sp>
        <p:nvSpPr>
          <p:cNvPr id="3" name="圆角矩形 2"/>
          <p:cNvSpPr/>
          <p:nvPr>
            <p:custDataLst>
              <p:tags r:id="rId15"/>
            </p:custDataLst>
          </p:nvPr>
        </p:nvSpPr>
        <p:spPr>
          <a:xfrm rot="21439215">
            <a:off x="3798570" y="5609908"/>
            <a:ext cx="722313" cy="709613"/>
          </a:xfrm>
          <a:prstGeom prst="roundRect">
            <a:avLst>
              <a:gd name="adj" fmla="val 18567"/>
            </a:avLst>
          </a:prstGeom>
          <a:solidFill>
            <a:srgbClr val="99C1E4"/>
          </a:solidFill>
          <a:ln>
            <a:solidFill>
              <a:srgbClr val="DE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r>
              <a:rPr lang="en-US" altLang="zh-CN" sz="3200" b="1" strike="noStrike" noProof="1" dirty="0">
                <a:solidFill>
                  <a:sysClr val="window" lastClr="FFFFFF"/>
                </a:solidFill>
                <a:sym typeface="Arial" panose="020B0604020202020204" pitchFamily="34" charset="0"/>
              </a:rPr>
              <a:t>4</a:t>
            </a:r>
            <a:endParaRPr lang="en-US" altLang="zh-CN" sz="3200" b="1" strike="noStrike" noProof="1" dirty="0">
              <a:solidFill>
                <a:sysClr val="window" lastClr="FFFFFF"/>
              </a:solidFill>
              <a:sym typeface="Arial" panose="020B0604020202020204" pitchFamily="34" charset="0"/>
            </a:endParaRPr>
          </a:p>
        </p:txBody>
      </p:sp>
      <p:cxnSp>
        <p:nvCxnSpPr>
          <p:cNvPr id="4" name="直接箭头连接符 3"/>
          <p:cNvCxnSpPr/>
          <p:nvPr>
            <p:custDataLst>
              <p:tags r:id="rId16"/>
            </p:custDataLst>
          </p:nvPr>
        </p:nvCxnSpPr>
        <p:spPr>
          <a:xfrm>
            <a:off x="4760913" y="6025515"/>
            <a:ext cx="1165225"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 name="标题 1"/>
          <p:cNvSpPr txBox="1"/>
          <p:nvPr>
            <p:custDataLst>
              <p:tags r:id="rId17"/>
            </p:custDataLst>
          </p:nvPr>
        </p:nvSpPr>
        <p:spPr>
          <a:xfrm>
            <a:off x="6014720" y="5593398"/>
            <a:ext cx="4216400" cy="655638"/>
          </a:xfrm>
          <a:prstGeom prst="rect">
            <a:avLst/>
          </a:prstGeom>
          <a:noFill/>
        </p:spPr>
        <p:txBody>
          <a:bodyPr wrap="square" bIns="0" rtlCol="0" anchor="ctr" anchorCtr="0"/>
          <a:lstStyle>
            <a:defPPr>
              <a:defRPr lang="zh-CN"/>
            </a:defPPr>
            <a:lvl1pPr>
              <a:lnSpc>
                <a:spcPct val="130000"/>
              </a:lnSpc>
              <a:defRPr sz="1200"/>
            </a:lvl1pPr>
          </a:lstStyle>
          <a:p>
            <a:pPr algn="just" fontAlgn="base">
              <a:lnSpc>
                <a:spcPct val="120000"/>
              </a:lnSpc>
            </a:pPr>
            <a:r>
              <a:rPr lang="zh-CN" altLang="en-US" sz="1600" b="1" strike="noStrike" spc="300" noProof="1">
                <a:solidFill>
                  <a:schemeClr val="tx1">
                    <a:lumMod val="75000"/>
                    <a:lumOff val="25000"/>
                  </a:schemeClr>
                </a:solidFill>
                <a:latin typeface="微软雅黑" panose="020B0503020204020204" pitchFamily="34" charset="-122"/>
                <a:ea typeface="微软雅黑" panose="020B0503020204020204" pitchFamily="34" charset="-122"/>
                <a:cs typeface="+mj-cs"/>
                <a:sym typeface="Arial" panose="020B0604020202020204" pitchFamily="34" charset="0"/>
              </a:rPr>
              <a:t>4. 回答者是否愿意提供信息。</a:t>
            </a:r>
            <a:endParaRPr lang="zh-CN" altLang="en-US" sz="1600" b="1" strike="noStrike" spc="300" noProof="1">
              <a:solidFill>
                <a:schemeClr val="tx1">
                  <a:lumMod val="75000"/>
                  <a:lumOff val="25000"/>
                </a:scheme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000" fill="hold"/>
                                        <p:tgtEl>
                                          <p:spTgt spid="59"/>
                                        </p:tgtEl>
                                        <p:attrNameLst>
                                          <p:attrName>ppt_x</p:attrName>
                                        </p:attrNameLst>
                                      </p:cBhvr>
                                      <p:tavLst>
                                        <p:tav tm="0">
                                          <p:val>
                                            <p:strVal val="#ppt_x-.2"/>
                                          </p:val>
                                        </p:tav>
                                        <p:tav tm="100000">
                                          <p:val>
                                            <p:strVal val="#ppt_x"/>
                                          </p:val>
                                        </p:tav>
                                      </p:tavLst>
                                    </p:anim>
                                    <p:anim calcmode="lin" valueType="num">
                                      <p:cBhvr>
                                        <p:cTn id="8" dur="10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9" dur="1000"/>
                                        <p:tgtEl>
                                          <p:spTgt spid="59"/>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1000" fill="hold"/>
                                        <p:tgtEl>
                                          <p:spTgt spid="56"/>
                                        </p:tgtEl>
                                        <p:attrNameLst>
                                          <p:attrName>ppt_x</p:attrName>
                                        </p:attrNameLst>
                                      </p:cBhvr>
                                      <p:tavLst>
                                        <p:tav tm="0">
                                          <p:val>
                                            <p:strVal val="#ppt_x-.2"/>
                                          </p:val>
                                        </p:tav>
                                        <p:tav tm="100000">
                                          <p:val>
                                            <p:strVal val="#ppt_x"/>
                                          </p:val>
                                        </p:tav>
                                      </p:tavLst>
                                    </p:anim>
                                    <p:anim calcmode="lin" valueType="num">
                                      <p:cBhvr>
                                        <p:cTn id="14"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6"/>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1000" fill="hold"/>
                                        <p:tgtEl>
                                          <p:spTgt spid="52"/>
                                        </p:tgtEl>
                                        <p:attrNameLst>
                                          <p:attrName>ppt_x</p:attrName>
                                        </p:attrNameLst>
                                      </p:cBhvr>
                                      <p:tavLst>
                                        <p:tav tm="0">
                                          <p:val>
                                            <p:strVal val="#ppt_x-.2"/>
                                          </p:val>
                                        </p:tav>
                                        <p:tav tm="100000">
                                          <p:val>
                                            <p:strVal val="#ppt_x"/>
                                          </p:val>
                                        </p:tav>
                                      </p:tavLst>
                                    </p:anim>
                                    <p:anim calcmode="lin" valueType="num">
                                      <p:cBhvr>
                                        <p:cTn id="20"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2"/>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ppt_x</p:attrName>
                                        </p:attrNameLst>
                                      </p:cBhvr>
                                      <p:tavLst>
                                        <p:tav tm="0">
                                          <p:val>
                                            <p:strVal val="#ppt_x-.2"/>
                                          </p:val>
                                        </p:tav>
                                        <p:tav tm="100000">
                                          <p:val>
                                            <p:strVal val="#ppt_x"/>
                                          </p:val>
                                        </p:tav>
                                      </p:tavLst>
                                    </p:anim>
                                    <p:anim calcmode="lin" valueType="num">
                                      <p:cBhvr>
                                        <p:cTn id="26"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6" grpId="0"/>
      <p:bldP spid="52"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709613" y="721360"/>
            <a:ext cx="10518775" cy="5080000"/>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006475" y="940435"/>
            <a:ext cx="9886950" cy="41859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30000"/>
              </a:lnSpc>
              <a:spcBef>
                <a:spcPts val="1000"/>
              </a:spcBef>
              <a:spcAft>
                <a:spcPts val="0"/>
              </a:spcAft>
              <a:buClr>
                <a:srgbClr val="2F75B4"/>
              </a:buClr>
              <a:buSzPct val="120000"/>
              <a:buFont typeface="Wingdings" panose="05000000000000000000" charset="0"/>
              <a:buChar char="r"/>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A 店为某大学内部的一家畅销的快速食品店。目前，快速食品逐渐成为代替大学生早、晚到食堂就餐的主要力量。一个迎合大学生口味，了解大学生消费习惯的快速食品店将对大学生的学习和日常生活带来许多便利，而挖掘大学生消费潜力、量身定制各种适合于大学生消费的商品和服务将为快速食品店的发展带来重要的影响。</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marL="360045" lvl="0" indent="-360045" algn="just" fontAlgn="ctr">
              <a:lnSpc>
                <a:spcPct val="130000"/>
              </a:lnSpc>
              <a:spcBef>
                <a:spcPts val="1000"/>
              </a:spcBef>
              <a:spcAft>
                <a:spcPts val="0"/>
              </a:spcAft>
              <a:buClr>
                <a:srgbClr val="2F75B4"/>
              </a:buClr>
              <a:buSzPct val="120000"/>
              <a:buFont typeface="Wingdings" panose="05000000000000000000" charset="0"/>
              <a:buChar char="r"/>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假定你为此快速食品店的市场调研人员，负责对学生的购买行为的调查，了解学生选择快速食品店的情况，喜欢的快速食品的类型，影响学生购买商品的主导因素等内容，了解现现今大学生的消费习惯和主导消费的因素，了解快速食品店对我校学生日常生活消费的影响；通过调查，研究当今快速食品店经营中容易出现的相关问题，能够针对问题提出可行的解决方案；把握大学生快速食品消费的最新动态，要求你做好以下任务：</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1. 用调查问卷进行此次市场调研，安排好调查问卷的整个设计工作过程。</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2. 撰写一份调查问卷。</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3. 根据一系列调查数据和资料，提供营销意见和建议。</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6" name="文本框 205"/>
          <p:cNvSpPr txBox="1"/>
          <p:nvPr>
            <p:custDataLst>
              <p:tags r:id="rId1"/>
            </p:custDataLst>
          </p:nvPr>
        </p:nvSpPr>
        <p:spPr>
          <a:xfrm>
            <a:off x="695325" y="1484630"/>
            <a:ext cx="10770870" cy="84645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285750" lvl="0" indent="-285750" algn="just" fontAlgn="ctr">
              <a:lnSpc>
                <a:spcPct val="140000"/>
              </a:lnSpc>
              <a:spcBef>
                <a:spcPts val="1000"/>
              </a:spcBef>
              <a:spcAft>
                <a:spcPts val="0"/>
              </a:spcAft>
              <a:buSzPct val="100000"/>
              <a:buFont typeface="Wingdings" panose="05000000000000000000" charset="0"/>
              <a:buChar char="u"/>
            </a:pPr>
            <a:r>
              <a:rPr sz="1800" b="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设计调查问卷要求有清晰的思路、丰富的交际经验、一定的设计技巧以及极大的耐心。拟定调查问卷的过程应当遵循一个符合逻辑的顺序。基本程序是：</a:t>
            </a:r>
            <a:endParaRPr sz="1800" b="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grpSp>
        <p:nvGrpSpPr>
          <p:cNvPr id="99330" name="组合 8"/>
          <p:cNvGrpSpPr/>
          <p:nvPr/>
        </p:nvGrpSpPr>
        <p:grpSpPr>
          <a:xfrm>
            <a:off x="927100" y="341313"/>
            <a:ext cx="10360025" cy="523875"/>
            <a:chOff x="1460" y="538"/>
            <a:chExt cx="16314" cy="824"/>
          </a:xfrm>
        </p:grpSpPr>
        <p:grpSp>
          <p:nvGrpSpPr>
            <p:cNvPr id="99331" name="组合 28"/>
            <p:cNvGrpSpPr/>
            <p:nvPr/>
          </p:nvGrpSpPr>
          <p:grpSpPr>
            <a:xfrm>
              <a:off x="1460" y="886"/>
              <a:ext cx="16315" cy="0"/>
              <a:chOff x="1459" y="886"/>
              <a:chExt cx="16315" cy="0"/>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文本框 31"/>
            <p:cNvSpPr txBox="1"/>
            <p:nvPr/>
          </p:nvSpPr>
          <p:spPr>
            <a:xfrm>
              <a:off x="5021"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99335" name="组合 71"/>
          <p:cNvGrpSpPr/>
          <p:nvPr/>
        </p:nvGrpSpPr>
        <p:grpSpPr>
          <a:xfrm>
            <a:off x="975678" y="4388803"/>
            <a:ext cx="574675" cy="576262"/>
            <a:chOff x="2322" y="7283"/>
            <a:chExt cx="1120" cy="1120"/>
          </a:xfrm>
        </p:grpSpPr>
        <p:sp>
          <p:nvSpPr>
            <p:cNvPr id="73" name="Oval 90"/>
            <p:cNvSpPr/>
            <p:nvPr>
              <p:custDataLst>
                <p:tags r:id="rId2"/>
              </p:custDataLst>
            </p:nvPr>
          </p:nvSpPr>
          <p:spPr>
            <a:xfrm>
              <a:off x="2422" y="7384"/>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400" strike="noStrike" noProof="1">
                <a:latin typeface="+mj-lt"/>
              </a:endParaRPr>
            </a:p>
          </p:txBody>
        </p:sp>
        <p:sp>
          <p:nvSpPr>
            <p:cNvPr id="74" name="Oval 91"/>
            <p:cNvSpPr/>
            <p:nvPr>
              <p:custDataLst>
                <p:tags r:id="rId3"/>
              </p:custDataLst>
            </p:nvPr>
          </p:nvSpPr>
          <p:spPr>
            <a:xfrm>
              <a:off x="2322" y="7283"/>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75" name="TextBox 92"/>
            <p:cNvSpPr txBox="1"/>
            <p:nvPr>
              <p:custDataLst>
                <p:tags r:id="rId4"/>
              </p:custDataLst>
            </p:nvPr>
          </p:nvSpPr>
          <p:spPr>
            <a:xfrm>
              <a:off x="2398" y="7601"/>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3</a:t>
              </a:r>
              <a:endParaRPr lang="en-US" spc="150" noProof="1">
                <a:solidFill>
                  <a:schemeClr val="tx2"/>
                </a:solidFill>
                <a:latin typeface="微软雅黑" panose="020B0503020204020204" pitchFamily="34" charset="-122"/>
                <a:ea typeface="微软雅黑" panose="020B0503020204020204" pitchFamily="34" charset="-122"/>
              </a:endParaRPr>
            </a:p>
          </p:txBody>
        </p:sp>
      </p:grpSp>
      <p:sp>
        <p:nvSpPr>
          <p:cNvPr id="76" name="文本框 75"/>
          <p:cNvSpPr txBox="1"/>
          <p:nvPr>
            <p:custDataLst>
              <p:tags r:id="rId5"/>
            </p:custDataLst>
          </p:nvPr>
        </p:nvSpPr>
        <p:spPr>
          <a:xfrm>
            <a:off x="1688465" y="2529840"/>
            <a:ext cx="9531350" cy="66675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（1）透彻了解调研计划的主题。</a:t>
            </a:r>
            <a:endPar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77" name="文本框 76"/>
          <p:cNvSpPr txBox="1"/>
          <p:nvPr>
            <p:custDataLst>
              <p:tags r:id="rId6"/>
            </p:custDataLst>
          </p:nvPr>
        </p:nvSpPr>
        <p:spPr>
          <a:xfrm>
            <a:off x="1688465" y="3460115"/>
            <a:ext cx="9531350" cy="60960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（2）决定调查问卷的具体内容和需要什么资料。</a:t>
            </a:r>
            <a:endPar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78" name="文本框 77"/>
          <p:cNvSpPr txBox="1"/>
          <p:nvPr>
            <p:custDataLst>
              <p:tags r:id="rId7"/>
            </p:custDataLst>
          </p:nvPr>
        </p:nvSpPr>
        <p:spPr>
          <a:xfrm>
            <a:off x="1688465" y="4271328"/>
            <a:ext cx="9612313" cy="811213"/>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（3）逐一列出各种资料的来源。</a:t>
            </a:r>
            <a:endPar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grpSp>
        <p:nvGrpSpPr>
          <p:cNvPr id="99342" name="组合 81"/>
          <p:cNvGrpSpPr/>
          <p:nvPr/>
        </p:nvGrpSpPr>
        <p:grpSpPr>
          <a:xfrm>
            <a:off x="975678" y="2575878"/>
            <a:ext cx="574675" cy="576262"/>
            <a:chOff x="2322" y="3665"/>
            <a:chExt cx="1120" cy="1133"/>
          </a:xfrm>
        </p:grpSpPr>
        <p:sp>
          <p:nvSpPr>
            <p:cNvPr id="83" name="Oval 82"/>
            <p:cNvSpPr/>
            <p:nvPr>
              <p:custDataLst>
                <p:tags r:id="rId8"/>
              </p:custDataLst>
            </p:nvPr>
          </p:nvSpPr>
          <p:spPr>
            <a:xfrm>
              <a:off x="2422" y="3778"/>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solidFill>
                  <a:srgbClr val="222222">
                    <a:lumMod val="75000"/>
                    <a:lumOff val="25000"/>
                  </a:srgbClr>
                </a:solidFill>
                <a:latin typeface="+mj-lt"/>
              </a:endParaRPr>
            </a:p>
          </p:txBody>
        </p:sp>
        <p:sp>
          <p:nvSpPr>
            <p:cNvPr id="84" name="Oval 83"/>
            <p:cNvSpPr/>
            <p:nvPr>
              <p:custDataLst>
                <p:tags r:id="rId9"/>
              </p:custDataLst>
            </p:nvPr>
          </p:nvSpPr>
          <p:spPr>
            <a:xfrm>
              <a:off x="2322" y="367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85" name="TextBox 84"/>
            <p:cNvSpPr txBox="1"/>
            <p:nvPr>
              <p:custDataLst>
                <p:tags r:id="rId10"/>
              </p:custDataLst>
            </p:nvPr>
          </p:nvSpPr>
          <p:spPr>
            <a:xfrm>
              <a:off x="2539" y="3996"/>
              <a:ext cx="722"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1</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86" name="Oval 83"/>
            <p:cNvSpPr/>
            <p:nvPr>
              <p:custDataLst>
                <p:tags r:id="rId11"/>
              </p:custDataLst>
            </p:nvPr>
          </p:nvSpPr>
          <p:spPr>
            <a:xfrm>
              <a:off x="2322" y="3665"/>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grpSp>
        <p:nvGrpSpPr>
          <p:cNvPr id="99347" name="组合 1"/>
          <p:cNvGrpSpPr/>
          <p:nvPr/>
        </p:nvGrpSpPr>
        <p:grpSpPr>
          <a:xfrm>
            <a:off x="977265" y="3460115"/>
            <a:ext cx="573088" cy="568325"/>
            <a:chOff x="1376" y="4720"/>
            <a:chExt cx="904" cy="896"/>
          </a:xfrm>
        </p:grpSpPr>
        <p:sp>
          <p:nvSpPr>
            <p:cNvPr id="88" name="Oval 86"/>
            <p:cNvSpPr/>
            <p:nvPr>
              <p:custDataLst>
                <p:tags r:id="rId12"/>
              </p:custDataLst>
            </p:nvPr>
          </p:nvSpPr>
          <p:spPr>
            <a:xfrm>
              <a:off x="1457" y="4797"/>
              <a:ext cx="743" cy="742"/>
            </a:xfrm>
            <a:prstGeom prst="ellipse">
              <a:avLst/>
            </a:prstGeom>
            <a:solidFill>
              <a:schemeClr val="accent1"/>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latin typeface="+mj-lt"/>
              </a:endParaRPr>
            </a:p>
          </p:txBody>
        </p:sp>
        <p:sp>
          <p:nvSpPr>
            <p:cNvPr id="89" name="Oval 87"/>
            <p:cNvSpPr/>
            <p:nvPr>
              <p:custDataLst>
                <p:tags r:id="rId13"/>
              </p:custDataLst>
            </p:nvPr>
          </p:nvSpPr>
          <p:spPr>
            <a:xfrm>
              <a:off x="1376" y="4720"/>
              <a:ext cx="905" cy="897"/>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90" name="TextBox 88"/>
            <p:cNvSpPr txBox="1"/>
            <p:nvPr>
              <p:custDataLst>
                <p:tags r:id="rId14"/>
              </p:custDataLst>
            </p:nvPr>
          </p:nvSpPr>
          <p:spPr>
            <a:xfrm>
              <a:off x="1438" y="4974"/>
              <a:ext cx="781" cy="388"/>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2</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91" name="Oval 87"/>
            <p:cNvSpPr/>
            <p:nvPr>
              <p:custDataLst>
                <p:tags r:id="rId15"/>
              </p:custDataLst>
            </p:nvPr>
          </p:nvSpPr>
          <p:spPr>
            <a:xfrm>
              <a:off x="1460" y="4800"/>
              <a:ext cx="737" cy="737"/>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sp>
        <p:nvSpPr>
          <p:cNvPr id="92" name="文本框 91"/>
          <p:cNvSpPr txBox="1"/>
          <p:nvPr>
            <p:custDataLst>
              <p:tags r:id="rId16"/>
            </p:custDataLst>
          </p:nvPr>
        </p:nvSpPr>
        <p:spPr>
          <a:xfrm>
            <a:off x="1688465" y="5360353"/>
            <a:ext cx="9613900" cy="608013"/>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10000"/>
              </a:lnSpc>
              <a:buNone/>
            </a:pPr>
            <a:r>
              <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（4）将自己放在被调查人的地位，考虑这些问题能否得到确切的资料、哪些能使调查人方便回答、哪些难以回答。</a:t>
            </a:r>
            <a:endParaRPr lang="zh-CN" altLang="en-US" sz="16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grpSp>
        <p:nvGrpSpPr>
          <p:cNvPr id="99353" name="组合 92"/>
          <p:cNvGrpSpPr/>
          <p:nvPr/>
        </p:nvGrpSpPr>
        <p:grpSpPr>
          <a:xfrm>
            <a:off x="975678" y="5376228"/>
            <a:ext cx="576262" cy="576262"/>
            <a:chOff x="2322" y="5308"/>
            <a:chExt cx="1120" cy="1133"/>
          </a:xfrm>
        </p:grpSpPr>
        <p:sp>
          <p:nvSpPr>
            <p:cNvPr id="94" name="Oval 86"/>
            <p:cNvSpPr/>
            <p:nvPr>
              <p:custDataLst>
                <p:tags r:id="rId17"/>
              </p:custDataLst>
            </p:nvPr>
          </p:nvSpPr>
          <p:spPr>
            <a:xfrm>
              <a:off x="2422" y="5421"/>
              <a:ext cx="920" cy="920"/>
            </a:xfrm>
            <a:prstGeom prst="ellipse">
              <a:avLst/>
            </a:prstGeom>
            <a:solidFill>
              <a:schemeClr val="accent1"/>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800" strike="noStrike" noProof="1">
                <a:latin typeface="+mj-lt"/>
              </a:endParaRPr>
            </a:p>
          </p:txBody>
        </p:sp>
        <p:sp>
          <p:nvSpPr>
            <p:cNvPr id="95" name="Oval 87"/>
            <p:cNvSpPr/>
            <p:nvPr>
              <p:custDataLst>
                <p:tags r:id="rId18"/>
              </p:custDataLst>
            </p:nvPr>
          </p:nvSpPr>
          <p:spPr>
            <a:xfrm>
              <a:off x="2322" y="5321"/>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300" strike="noStrike" noProof="1"/>
            </a:p>
          </p:txBody>
        </p:sp>
        <p:sp>
          <p:nvSpPr>
            <p:cNvPr id="96" name="TextBox 88"/>
            <p:cNvSpPr txBox="1"/>
            <p:nvPr>
              <p:custDataLst>
                <p:tags r:id="rId19"/>
              </p:custDataLst>
            </p:nvPr>
          </p:nvSpPr>
          <p:spPr>
            <a:xfrm>
              <a:off x="2398" y="5639"/>
              <a:ext cx="967" cy="485"/>
            </a:xfrm>
            <a:prstGeom prst="rect">
              <a:avLst/>
            </a:prstGeom>
            <a:noFill/>
          </p:spPr>
          <p:txBody>
            <a:bodyPr wrap="square" lIns="90000" rIns="90000" bIns="46800" rtlCol="0" anchor="ctr" anchorCtr="0">
              <a:noAutofit/>
            </a:bodyPr>
            <a:lstStyle/>
            <a:p>
              <a:pPr algn="ctr">
                <a:lnSpc>
                  <a:spcPct val="120000"/>
                </a:lnSpc>
              </a:pPr>
              <a:r>
                <a:rPr lang="en-US" spc="150" noProof="1">
                  <a:solidFill>
                    <a:schemeClr val="tx2"/>
                  </a:solidFill>
                  <a:latin typeface="微软雅黑" panose="020B0503020204020204" pitchFamily="34" charset="-122"/>
                  <a:ea typeface="微软雅黑" panose="020B0503020204020204" pitchFamily="34" charset="-122"/>
                  <a:cs typeface="+mn-cs"/>
                </a:rPr>
                <a:t>4</a:t>
              </a:r>
              <a:endParaRPr lang="en-US" spc="150" noProof="1">
                <a:solidFill>
                  <a:schemeClr val="tx2"/>
                </a:solidFill>
                <a:latin typeface="微软雅黑" panose="020B0503020204020204" pitchFamily="34" charset="-122"/>
                <a:ea typeface="微软雅黑" panose="020B0503020204020204" pitchFamily="34" charset="-122"/>
              </a:endParaRPr>
            </a:p>
          </p:txBody>
        </p:sp>
        <p:sp>
          <p:nvSpPr>
            <p:cNvPr id="97" name="Oval 87"/>
            <p:cNvSpPr/>
            <p:nvPr>
              <p:custDataLst>
                <p:tags r:id="rId20"/>
              </p:custDataLst>
            </p:nvPr>
          </p:nvSpPr>
          <p:spPr>
            <a:xfrm>
              <a:off x="2322" y="530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2300" strike="noStrike" noProof="1"/>
            </a:p>
          </p:txBody>
        </p:sp>
      </p:grpSp>
      <p:sp>
        <p:nvSpPr>
          <p:cNvPr id="2" name="文本框 1"/>
          <p:cNvSpPr txBox="1"/>
          <p:nvPr/>
        </p:nvSpPr>
        <p:spPr>
          <a:xfrm>
            <a:off x="4118769" y="980440"/>
            <a:ext cx="39547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一、调查问卷设计的程序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2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fade">
                                      <p:cBhvr>
                                        <p:cTn id="7" dur="1000"/>
                                        <p:tgtEl>
                                          <p:spTgt spid="206"/>
                                        </p:tgtEl>
                                      </p:cBhvr>
                                    </p:animEffect>
                                    <p:anim calcmode="lin" valueType="num">
                                      <p:cBhvr>
                                        <p:cTn id="8" dur="1000" fill="hold"/>
                                        <p:tgtEl>
                                          <p:spTgt spid="206"/>
                                        </p:tgtEl>
                                        <p:attrNameLst>
                                          <p:attrName>ppt_x</p:attrName>
                                        </p:attrNameLst>
                                      </p:cBhvr>
                                      <p:tavLst>
                                        <p:tav tm="0">
                                          <p:val>
                                            <p:strVal val="#ppt_x"/>
                                          </p:val>
                                        </p:tav>
                                        <p:tav tm="100000">
                                          <p:val>
                                            <p:strVal val="#ppt_x"/>
                                          </p:val>
                                        </p:tav>
                                      </p:tavLst>
                                    </p:anim>
                                    <p:anim calcmode="lin" valueType="num">
                                      <p:cBhvr>
                                        <p:cTn id="9" dur="1000" fill="hold"/>
                                        <p:tgtEl>
                                          <p:spTgt spid="20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000" fill="hold">
                                          <p:stCondLst>
                                            <p:cond delay="0"/>
                                          </p:stCondLst>
                                        </p:cTn>
                                        <p:tgtEl>
                                          <p:spTgt spid="76"/>
                                        </p:tgtEl>
                                        <p:attrNameLst>
                                          <p:attrName>style.visibility</p:attrName>
                                        </p:attrNameLst>
                                      </p:cBhvr>
                                      <p:to>
                                        <p:strVal val="visible"/>
                                      </p:to>
                                    </p:set>
                                    <p:anim calcmode="lin" valueType="num">
                                      <p:cBhvr>
                                        <p:cTn id="13" dur="1000"/>
                                        <p:tgtEl>
                                          <p:spTgt spid="76"/>
                                        </p:tgtEl>
                                        <p:attrNameLst>
                                          <p:attrName>ppt_y</p:attrName>
                                        </p:attrNameLst>
                                      </p:cBhvr>
                                      <p:tavLst>
                                        <p:tav tm="0">
                                          <p:val>
                                            <p:strVal val="#ppt_y-#ppt_h*1.125000"/>
                                          </p:val>
                                        </p:tav>
                                        <p:tav tm="100000">
                                          <p:val>
                                            <p:strVal val="#ppt_y"/>
                                          </p:val>
                                        </p:tav>
                                      </p:tavLst>
                                    </p:anim>
                                    <p:animEffect transition="in" filter="wipe(down)">
                                      <p:cBhvr>
                                        <p:cTn id="14" dur="1000"/>
                                        <p:tgtEl>
                                          <p:spTgt spid="76"/>
                                        </p:tgtEl>
                                      </p:cBhvr>
                                    </p:animEffect>
                                  </p:childTnLst>
                                </p:cTn>
                              </p:par>
                            </p:childTnLst>
                          </p:cTn>
                        </p:par>
                        <p:par>
                          <p:cTn id="15" fill="hold">
                            <p:stCondLst>
                              <p:cond delay="2000"/>
                            </p:stCondLst>
                            <p:childTnLst>
                              <p:par>
                                <p:cTn id="16" presetID="12" presetClass="entr" presetSubtype="1" fill="hold" grpId="0" nodeType="afterEffect">
                                  <p:stCondLst>
                                    <p:cond delay="0"/>
                                  </p:stCondLst>
                                  <p:childTnLst>
                                    <p:set>
                                      <p:cBhvr>
                                        <p:cTn id="17" dur="1000" fill="hold">
                                          <p:stCondLst>
                                            <p:cond delay="0"/>
                                          </p:stCondLst>
                                        </p:cTn>
                                        <p:tgtEl>
                                          <p:spTgt spid="77"/>
                                        </p:tgtEl>
                                        <p:attrNameLst>
                                          <p:attrName>style.visibility</p:attrName>
                                        </p:attrNameLst>
                                      </p:cBhvr>
                                      <p:to>
                                        <p:strVal val="visible"/>
                                      </p:to>
                                    </p:set>
                                    <p:anim calcmode="lin" valueType="num">
                                      <p:cBhvr>
                                        <p:cTn id="18" dur="1000"/>
                                        <p:tgtEl>
                                          <p:spTgt spid="77"/>
                                        </p:tgtEl>
                                        <p:attrNameLst>
                                          <p:attrName>ppt_y</p:attrName>
                                        </p:attrNameLst>
                                      </p:cBhvr>
                                      <p:tavLst>
                                        <p:tav tm="0">
                                          <p:val>
                                            <p:strVal val="#ppt_y-#ppt_h*1.125000"/>
                                          </p:val>
                                        </p:tav>
                                        <p:tav tm="100000">
                                          <p:val>
                                            <p:strVal val="#ppt_y"/>
                                          </p:val>
                                        </p:tav>
                                      </p:tavLst>
                                    </p:anim>
                                    <p:animEffect transition="in" filter="wipe(down)">
                                      <p:cBhvr>
                                        <p:cTn id="19" dur="1000"/>
                                        <p:tgtEl>
                                          <p:spTgt spid="77"/>
                                        </p:tgtEl>
                                      </p:cBhvr>
                                    </p:animEffect>
                                  </p:childTnLst>
                                </p:cTn>
                              </p:par>
                            </p:childTnLst>
                          </p:cTn>
                        </p:par>
                        <p:par>
                          <p:cTn id="20" fill="hold">
                            <p:stCondLst>
                              <p:cond delay="3000"/>
                            </p:stCondLst>
                            <p:childTnLst>
                              <p:par>
                                <p:cTn id="21" presetID="12" presetClass="entr" presetSubtype="1" fill="hold" grpId="0" nodeType="afterEffect">
                                  <p:stCondLst>
                                    <p:cond delay="0"/>
                                  </p:stCondLst>
                                  <p:childTnLst>
                                    <p:set>
                                      <p:cBhvr>
                                        <p:cTn id="22" dur="1000" fill="hold">
                                          <p:stCondLst>
                                            <p:cond delay="0"/>
                                          </p:stCondLst>
                                        </p:cTn>
                                        <p:tgtEl>
                                          <p:spTgt spid="78"/>
                                        </p:tgtEl>
                                        <p:attrNameLst>
                                          <p:attrName>style.visibility</p:attrName>
                                        </p:attrNameLst>
                                      </p:cBhvr>
                                      <p:to>
                                        <p:strVal val="visible"/>
                                      </p:to>
                                    </p:set>
                                    <p:anim calcmode="lin" valueType="num">
                                      <p:cBhvr>
                                        <p:cTn id="23" dur="1000"/>
                                        <p:tgtEl>
                                          <p:spTgt spid="78"/>
                                        </p:tgtEl>
                                        <p:attrNameLst>
                                          <p:attrName>ppt_y</p:attrName>
                                        </p:attrNameLst>
                                      </p:cBhvr>
                                      <p:tavLst>
                                        <p:tav tm="0">
                                          <p:val>
                                            <p:strVal val="#ppt_y-#ppt_h*1.125000"/>
                                          </p:val>
                                        </p:tav>
                                        <p:tav tm="100000">
                                          <p:val>
                                            <p:strVal val="#ppt_y"/>
                                          </p:val>
                                        </p:tav>
                                      </p:tavLst>
                                    </p:anim>
                                    <p:animEffect transition="in" filter="wipe(down)">
                                      <p:cBhvr>
                                        <p:cTn id="24" dur="1000"/>
                                        <p:tgtEl>
                                          <p:spTgt spid="78"/>
                                        </p:tgtEl>
                                      </p:cBhvr>
                                    </p:animEffect>
                                  </p:childTnLst>
                                </p:cTn>
                              </p:par>
                            </p:childTnLst>
                          </p:cTn>
                        </p:par>
                        <p:par>
                          <p:cTn id="25" fill="hold">
                            <p:stCondLst>
                              <p:cond delay="4000"/>
                            </p:stCondLst>
                            <p:childTnLst>
                              <p:par>
                                <p:cTn id="26" presetID="12" presetClass="entr" presetSubtype="1" fill="hold" grpId="0" nodeType="afterEffect">
                                  <p:stCondLst>
                                    <p:cond delay="0"/>
                                  </p:stCondLst>
                                  <p:childTnLst>
                                    <p:set>
                                      <p:cBhvr>
                                        <p:cTn id="27" dur="1000" fill="hold">
                                          <p:stCondLst>
                                            <p:cond delay="0"/>
                                          </p:stCondLst>
                                        </p:cTn>
                                        <p:tgtEl>
                                          <p:spTgt spid="92"/>
                                        </p:tgtEl>
                                        <p:attrNameLst>
                                          <p:attrName>style.visibility</p:attrName>
                                        </p:attrNameLst>
                                      </p:cBhvr>
                                      <p:to>
                                        <p:strVal val="visible"/>
                                      </p:to>
                                    </p:set>
                                    <p:anim calcmode="lin" valueType="num">
                                      <p:cBhvr>
                                        <p:cTn id="28" dur="1000"/>
                                        <p:tgtEl>
                                          <p:spTgt spid="92"/>
                                        </p:tgtEl>
                                        <p:attrNameLst>
                                          <p:attrName>ppt_y</p:attrName>
                                        </p:attrNameLst>
                                      </p:cBhvr>
                                      <p:tavLst>
                                        <p:tav tm="0">
                                          <p:val>
                                            <p:strVal val="#ppt_y-#ppt_h*1.125000"/>
                                          </p:val>
                                        </p:tav>
                                        <p:tav tm="100000">
                                          <p:val>
                                            <p:strVal val="#ppt_y"/>
                                          </p:val>
                                        </p:tav>
                                      </p:tavLst>
                                    </p:anim>
                                    <p:animEffect transition="in" filter="wipe(down)">
                                      <p:cBhvr>
                                        <p:cTn id="29" dur="1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76" grpId="0" bldLvl="0" animBg="1"/>
      <p:bldP spid="77" grpId="0" bldLvl="0" animBg="1"/>
      <p:bldP spid="78" grpId="0" bldLvl="0" animBg="1"/>
      <p:bldP spid="9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5" name="组合 124"/>
          <p:cNvGrpSpPr/>
          <p:nvPr/>
        </p:nvGrpSpPr>
        <p:grpSpPr>
          <a:xfrm>
            <a:off x="4862513" y="2369728"/>
            <a:ext cx="5976937" cy="741999"/>
            <a:chOff x="7657" y="3698"/>
            <a:chExt cx="9414" cy="1167"/>
          </a:xfrm>
        </p:grpSpPr>
        <p:sp>
          <p:nvSpPr>
            <p:cNvPr id="103" name="任意多边形 102"/>
            <p:cNvSpPr/>
            <p:nvPr>
              <p:custDataLst>
                <p:tags r:id="rId1"/>
              </p:custDataLst>
            </p:nvPr>
          </p:nvSpPr>
          <p:spPr>
            <a:xfrm>
              <a:off x="7657" y="3984"/>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lumMod val="75000"/>
              </a:schemeClr>
            </a:solidFill>
            <a:ln w="12700" cap="flat">
              <a:noFill/>
              <a:miter lim="400000"/>
            </a:ln>
            <a:effectLst/>
          </p:spPr>
          <p:txBody>
            <a:bodyPr anchor="ctr" anchorCtr="0"/>
            <a:lstStyle/>
            <a:p>
              <a:pPr algn="ctr" fontAlgn="base">
                <a:lnSpc>
                  <a:spcPct val="130000"/>
                </a:lnSpc>
              </a:pPr>
              <a:r>
                <a:rPr lang="en-US" sz="1600" b="1" strike="noStrike" spc="100" noProof="1">
                  <a:solidFill>
                    <a:schemeClr val="bg1"/>
                  </a:solidFill>
                  <a:latin typeface="微软雅黑" panose="020B0503020204020204" pitchFamily="34" charset="-122"/>
                  <a:ea typeface="微软雅黑" panose="020B0503020204020204" pitchFamily="34" charset="-122"/>
                  <a:cs typeface="+mn-cs"/>
                </a:rPr>
                <a:t>5</a:t>
              </a:r>
              <a:endParaRPr lang="en-US" sz="1600"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06" name="矩形 105"/>
            <p:cNvSpPr/>
            <p:nvPr>
              <p:custDataLst>
                <p:tags r:id="rId2"/>
              </p:custDataLst>
            </p:nvPr>
          </p:nvSpPr>
          <p:spPr>
            <a:xfrm>
              <a:off x="8523" y="3698"/>
              <a:ext cx="8548" cy="1167"/>
            </a:xfrm>
            <a:prstGeom prst="rect">
              <a:avLst/>
            </a:prstGeom>
          </p:spPr>
          <p:txBody>
            <a:bodyPr wrap="square" lIns="90000" tIns="0" rIns="90000" bIns="46800" anchor="ctr" anchorCtr="0"/>
            <a:lstStyle/>
            <a:p>
              <a:pPr marL="0" lvl="0" indent="0" algn="just" fontAlgn="base">
                <a:lnSpc>
                  <a:spcPct val="130000"/>
                </a:lnSpc>
                <a:spcBef>
                  <a:spcPts val="0"/>
                </a:spcBef>
                <a:spcAft>
                  <a:spcPts val="0"/>
                </a:spcAft>
                <a:buSzPct val="100000"/>
              </a:pPr>
              <a:r>
                <a:rPr lang="zh-CN" altLang="en-US" sz="16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按照逻辑思维，排列提问次序。</a:t>
              </a:r>
              <a:endParaRPr lang="zh-CN" altLang="en-US" sz="16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26" name="组合 125"/>
          <p:cNvGrpSpPr/>
          <p:nvPr/>
        </p:nvGrpSpPr>
        <p:grpSpPr>
          <a:xfrm>
            <a:off x="4862513" y="3251200"/>
            <a:ext cx="5986462" cy="739775"/>
            <a:chOff x="7657" y="4972"/>
            <a:chExt cx="9428" cy="1166"/>
          </a:xfrm>
        </p:grpSpPr>
        <p:sp>
          <p:nvSpPr>
            <p:cNvPr id="107" name="任意多边形 106"/>
            <p:cNvSpPr/>
            <p:nvPr>
              <p:custDataLst>
                <p:tags r:id="rId3"/>
              </p:custDataLst>
            </p:nvPr>
          </p:nvSpPr>
          <p:spPr>
            <a:xfrm>
              <a:off x="7657" y="520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75000"/>
              </a:schemeClr>
            </a:solidFill>
            <a:ln w="12700" cap="flat">
              <a:noFill/>
              <a:miter lim="400000"/>
            </a:ln>
            <a:effectLst/>
          </p:spPr>
          <p:txBody>
            <a:bodyPr anchor="ctr" anchorCtr="0"/>
            <a:lstStyle/>
            <a:p>
              <a:pPr algn="ctr" fontAlgn="base">
                <a:lnSpc>
                  <a:spcPct val="130000"/>
                </a:lnSpc>
              </a:pPr>
              <a:r>
                <a:rPr lang="en-US" sz="1600" b="1" strike="noStrike" spc="100" noProof="1">
                  <a:solidFill>
                    <a:schemeClr val="bg1"/>
                  </a:solidFill>
                  <a:latin typeface="微软雅黑" panose="020B0503020204020204" pitchFamily="34" charset="-122"/>
                  <a:ea typeface="微软雅黑" panose="020B0503020204020204" pitchFamily="34" charset="-122"/>
                  <a:cs typeface="+mn-cs"/>
                </a:rPr>
                <a:t>6</a:t>
              </a:r>
              <a:endParaRPr lang="en-US" sz="1600"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10" name="矩形 109"/>
            <p:cNvSpPr/>
            <p:nvPr>
              <p:custDataLst>
                <p:tags r:id="rId4"/>
              </p:custDataLst>
            </p:nvPr>
          </p:nvSpPr>
          <p:spPr>
            <a:xfrm>
              <a:off x="8537" y="4972"/>
              <a:ext cx="8548" cy="1167"/>
            </a:xfrm>
            <a:prstGeom prst="rect">
              <a:avLst/>
            </a:prstGeom>
          </p:spPr>
          <p:txBody>
            <a:bodyPr wrap="square" lIns="90000" tIns="0" rIns="90000" bIns="46800" anchor="ctr" anchorCtr="0"/>
            <a:lstStyle/>
            <a:p>
              <a:pPr marL="0" lvl="0" indent="0" algn="just" fontAlgn="base">
                <a:lnSpc>
                  <a:spcPct val="130000"/>
                </a:lnSpc>
                <a:spcBef>
                  <a:spcPts val="0"/>
                </a:spcBef>
                <a:spcAft>
                  <a:spcPts val="0"/>
                </a:spcAft>
                <a:buSzPct val="100000"/>
              </a:pPr>
              <a:r>
                <a:rPr lang="zh-CN" altLang="en-US" sz="16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决定提问的方式，哪些用多项选择法、哪些用自由回答法、哪些需要作解释和说明。</a:t>
              </a:r>
              <a:endParaRPr lang="zh-CN" altLang="en-US" sz="16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27" name="组合 126"/>
          <p:cNvGrpSpPr/>
          <p:nvPr/>
        </p:nvGrpSpPr>
        <p:grpSpPr>
          <a:xfrm>
            <a:off x="4862513" y="4171950"/>
            <a:ext cx="5976937" cy="741363"/>
            <a:chOff x="7657" y="6083"/>
            <a:chExt cx="9414" cy="1167"/>
          </a:xfrm>
        </p:grpSpPr>
        <p:sp>
          <p:nvSpPr>
            <p:cNvPr id="111" name="任意多边形 110"/>
            <p:cNvSpPr/>
            <p:nvPr>
              <p:custDataLst>
                <p:tags r:id="rId5"/>
              </p:custDataLst>
            </p:nvPr>
          </p:nvSpPr>
          <p:spPr>
            <a:xfrm>
              <a:off x="7657" y="632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lumMod val="75000"/>
              </a:schemeClr>
            </a:solidFill>
            <a:ln w="12700" cap="flat">
              <a:noFill/>
              <a:miter lim="400000"/>
            </a:ln>
            <a:effectLst/>
          </p:spPr>
          <p:txBody>
            <a:bodyPr anchor="ctr" anchorCtr="0"/>
            <a:lstStyle/>
            <a:p>
              <a:pPr algn="ctr" fontAlgn="base">
                <a:lnSpc>
                  <a:spcPct val="130000"/>
                </a:lnSpc>
              </a:pPr>
              <a:r>
                <a:rPr lang="en-US" sz="1600" b="1" strike="noStrike" spc="100" noProof="1">
                  <a:solidFill>
                    <a:schemeClr val="bg1"/>
                  </a:solidFill>
                  <a:latin typeface="微软雅黑" panose="020B0503020204020204" pitchFamily="34" charset="-122"/>
                  <a:ea typeface="微软雅黑" panose="020B0503020204020204" pitchFamily="34" charset="-122"/>
                  <a:cs typeface="+mn-cs"/>
                </a:rPr>
                <a:t>7</a:t>
              </a:r>
              <a:endParaRPr lang="en-US" sz="1600"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14" name="矩形 113"/>
            <p:cNvSpPr/>
            <p:nvPr>
              <p:custDataLst>
                <p:tags r:id="rId6"/>
              </p:custDataLst>
            </p:nvPr>
          </p:nvSpPr>
          <p:spPr>
            <a:xfrm>
              <a:off x="8523" y="6083"/>
              <a:ext cx="8548" cy="1167"/>
            </a:xfrm>
            <a:prstGeom prst="rect">
              <a:avLst/>
            </a:prstGeom>
          </p:spPr>
          <p:txBody>
            <a:bodyPr wrap="square" lIns="90000" tIns="0" rIns="90000" bIns="46800" anchor="ctr" anchorCtr="0"/>
            <a:lstStyle/>
            <a:p>
              <a:pPr marL="0" lvl="0" indent="0" algn="just" fontAlgn="base">
                <a:lnSpc>
                  <a:spcPct val="130000"/>
                </a:lnSpc>
                <a:spcBef>
                  <a:spcPts val="0"/>
                </a:spcBef>
                <a:spcAft>
                  <a:spcPts val="0"/>
                </a:spcAft>
                <a:buSzPct val="100000"/>
              </a:pPr>
              <a:r>
                <a:rPr lang="zh-CN" altLang="en-US" sz="16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写出问题，要注意一个问题只能包含一项内容。</a:t>
              </a:r>
              <a:endParaRPr lang="zh-CN" altLang="en-US" sz="16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28" name="组合 127"/>
          <p:cNvGrpSpPr/>
          <p:nvPr/>
        </p:nvGrpSpPr>
        <p:grpSpPr>
          <a:xfrm>
            <a:off x="4862513" y="5041900"/>
            <a:ext cx="5976937" cy="741363"/>
            <a:chOff x="7657" y="7906"/>
            <a:chExt cx="9414" cy="1167"/>
          </a:xfrm>
        </p:grpSpPr>
        <p:sp>
          <p:nvSpPr>
            <p:cNvPr id="115" name="任意多边形 114"/>
            <p:cNvSpPr/>
            <p:nvPr>
              <p:custDataLst>
                <p:tags r:id="rId7"/>
              </p:custDataLst>
            </p:nvPr>
          </p:nvSpPr>
          <p:spPr>
            <a:xfrm>
              <a:off x="7657" y="8151"/>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75000"/>
              </a:schemeClr>
            </a:solidFill>
            <a:ln w="12700" cap="flat">
              <a:noFill/>
              <a:miter lim="400000"/>
            </a:ln>
            <a:effectLst/>
          </p:spPr>
          <p:txBody>
            <a:bodyPr anchor="ctr" anchorCtr="0"/>
            <a:lstStyle/>
            <a:p>
              <a:pPr algn="ctr" fontAlgn="base">
                <a:lnSpc>
                  <a:spcPct val="130000"/>
                </a:lnSpc>
              </a:pPr>
              <a:r>
                <a:rPr lang="en-US" sz="1600" b="1" strike="noStrike" spc="100" noProof="1">
                  <a:solidFill>
                    <a:schemeClr val="bg1"/>
                  </a:solidFill>
                  <a:latin typeface="微软雅黑" panose="020B0503020204020204" pitchFamily="34" charset="-122"/>
                  <a:ea typeface="微软雅黑" panose="020B0503020204020204" pitchFamily="34" charset="-122"/>
                  <a:cs typeface="+mn-cs"/>
                </a:rPr>
                <a:t>8</a:t>
              </a:r>
              <a:endParaRPr lang="en-US" sz="1600"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18" name="矩形 117"/>
            <p:cNvSpPr/>
            <p:nvPr>
              <p:custDataLst>
                <p:tags r:id="rId8"/>
              </p:custDataLst>
            </p:nvPr>
          </p:nvSpPr>
          <p:spPr>
            <a:xfrm>
              <a:off x="8523" y="7906"/>
              <a:ext cx="8548" cy="1167"/>
            </a:xfrm>
            <a:prstGeom prst="rect">
              <a:avLst/>
            </a:prstGeom>
          </p:spPr>
          <p:txBody>
            <a:bodyPr wrap="square" lIns="90000" tIns="0" rIns="90000" bIns="46800" anchor="ctr" anchorCtr="0"/>
            <a:lstStyle/>
            <a:p>
              <a:pPr algn="just" fontAlgn="base">
                <a:lnSpc>
                  <a:spcPct val="130000"/>
                </a:lnSpc>
              </a:pPr>
              <a:r>
                <a:rPr lang="zh-CN" altLang="en-US" sz="16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每个问题都要考虑给解答人以方便，如果用对照表法，就要研究用哪些询问项目，如果用多项选择法，就要考虑应列出哪几个答案。</a:t>
              </a:r>
              <a:endParaRPr lang="zh-CN" altLang="en-US" sz="16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74765" name="组合 273"/>
          <p:cNvGrpSpPr/>
          <p:nvPr/>
        </p:nvGrpSpPr>
        <p:grpSpPr>
          <a:xfrm>
            <a:off x="1435100" y="2535238"/>
            <a:ext cx="2762250" cy="3624262"/>
            <a:chOff x="7775" y="4234"/>
            <a:chExt cx="3650" cy="4802"/>
          </a:xfrm>
        </p:grpSpPr>
        <p:sp>
          <p:nvSpPr>
            <p:cNvPr id="74766" name="任意多边形 261"/>
            <p:cNvSpPr/>
            <p:nvPr>
              <p:custDataLst>
                <p:tags r:id="rId9"/>
              </p:custDataLst>
            </p:nvPr>
          </p:nvSpPr>
          <p:spPr>
            <a:xfrm flipH="1">
              <a:off x="9694" y="5678"/>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solidFill>
            <a:ln w="9525">
              <a:noFill/>
            </a:ln>
          </p:spPr>
          <p:txBody>
            <a:bodyPr/>
            <a:p>
              <a:endParaRPr lang="zh-CN" altLang="en-US"/>
            </a:p>
          </p:txBody>
        </p:sp>
        <p:sp>
          <p:nvSpPr>
            <p:cNvPr id="74767" name="任意多边形 262"/>
            <p:cNvSpPr/>
            <p:nvPr>
              <p:custDataLst>
                <p:tags r:id="rId10"/>
              </p:custDataLst>
            </p:nvPr>
          </p:nvSpPr>
          <p:spPr>
            <a:xfrm flipH="1">
              <a:off x="8411" y="5746"/>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solidFill>
            <a:ln w="9525">
              <a:noFill/>
            </a:ln>
          </p:spPr>
          <p:txBody>
            <a:bodyPr/>
            <a:p>
              <a:endParaRPr lang="zh-CN" altLang="en-US"/>
            </a:p>
          </p:txBody>
        </p:sp>
        <p:sp>
          <p:nvSpPr>
            <p:cNvPr id="74768" name="任意多边形 263"/>
            <p:cNvSpPr/>
            <p:nvPr>
              <p:custDataLst>
                <p:tags r:id="rId11"/>
              </p:custDataLst>
            </p:nvPr>
          </p:nvSpPr>
          <p:spPr>
            <a:xfrm flipH="1">
              <a:off x="7775" y="6127"/>
              <a:ext cx="830" cy="849"/>
            </a:xfrm>
            <a:custGeom>
              <a:avLst/>
              <a:gdLst/>
              <a:ahLst/>
              <a:cxnLst/>
              <a:pathLst>
                <a:path w="120000" h="120000">
                  <a:moveTo>
                    <a:pt x="120000" y="60038"/>
                  </a:moveTo>
                  <a:lnTo>
                    <a:pt x="119923" y="63127"/>
                  </a:lnTo>
                  <a:lnTo>
                    <a:pt x="119693" y="66177"/>
                  </a:lnTo>
                  <a:lnTo>
                    <a:pt x="119309" y="69189"/>
                  </a:lnTo>
                  <a:lnTo>
                    <a:pt x="118772" y="72123"/>
                  </a:lnTo>
                  <a:lnTo>
                    <a:pt x="118120" y="75057"/>
                  </a:lnTo>
                  <a:lnTo>
                    <a:pt x="117276" y="77915"/>
                  </a:lnTo>
                  <a:lnTo>
                    <a:pt x="116355" y="80694"/>
                  </a:lnTo>
                  <a:lnTo>
                    <a:pt x="115281" y="83397"/>
                  </a:lnTo>
                  <a:lnTo>
                    <a:pt x="114053" y="86023"/>
                  </a:lnTo>
                  <a:lnTo>
                    <a:pt x="112749" y="88610"/>
                  </a:lnTo>
                  <a:lnTo>
                    <a:pt x="111329" y="91119"/>
                  </a:lnTo>
                  <a:lnTo>
                    <a:pt x="109718" y="93590"/>
                  </a:lnTo>
                  <a:lnTo>
                    <a:pt x="108069" y="95907"/>
                  </a:lnTo>
                  <a:lnTo>
                    <a:pt x="106304" y="98185"/>
                  </a:lnTo>
                  <a:lnTo>
                    <a:pt x="104424" y="100386"/>
                  </a:lnTo>
                  <a:lnTo>
                    <a:pt x="102429" y="102432"/>
                  </a:lnTo>
                  <a:lnTo>
                    <a:pt x="100319" y="104440"/>
                  </a:lnTo>
                  <a:lnTo>
                    <a:pt x="98171" y="106332"/>
                  </a:lnTo>
                  <a:lnTo>
                    <a:pt x="95907" y="108108"/>
                  </a:lnTo>
                  <a:lnTo>
                    <a:pt x="93529" y="109768"/>
                  </a:lnTo>
                  <a:lnTo>
                    <a:pt x="91112" y="111312"/>
                  </a:lnTo>
                  <a:lnTo>
                    <a:pt x="88618" y="112779"/>
                  </a:lnTo>
                  <a:lnTo>
                    <a:pt x="86010" y="114131"/>
                  </a:lnTo>
                  <a:lnTo>
                    <a:pt x="83363" y="115289"/>
                  </a:lnTo>
                  <a:lnTo>
                    <a:pt x="80639" y="116370"/>
                  </a:lnTo>
                  <a:lnTo>
                    <a:pt x="77838" y="117335"/>
                  </a:lnTo>
                  <a:lnTo>
                    <a:pt x="75000" y="118146"/>
                  </a:lnTo>
                  <a:lnTo>
                    <a:pt x="72084" y="118803"/>
                  </a:lnTo>
                  <a:lnTo>
                    <a:pt x="69168" y="119343"/>
                  </a:lnTo>
                  <a:lnTo>
                    <a:pt x="66138" y="119729"/>
                  </a:lnTo>
                  <a:lnTo>
                    <a:pt x="63107" y="119922"/>
                  </a:lnTo>
                  <a:lnTo>
                    <a:pt x="60000" y="119999"/>
                  </a:lnTo>
                  <a:lnTo>
                    <a:pt x="56930" y="119922"/>
                  </a:lnTo>
                  <a:lnTo>
                    <a:pt x="53861" y="119729"/>
                  </a:lnTo>
                  <a:lnTo>
                    <a:pt x="50869" y="119343"/>
                  </a:lnTo>
                  <a:lnTo>
                    <a:pt x="47915" y="118803"/>
                  </a:lnTo>
                  <a:lnTo>
                    <a:pt x="45038" y="118146"/>
                  </a:lnTo>
                  <a:lnTo>
                    <a:pt x="42161" y="117335"/>
                  </a:lnTo>
                  <a:lnTo>
                    <a:pt x="39360" y="116370"/>
                  </a:lnTo>
                  <a:lnTo>
                    <a:pt x="36636" y="115289"/>
                  </a:lnTo>
                  <a:lnTo>
                    <a:pt x="33951" y="114131"/>
                  </a:lnTo>
                  <a:lnTo>
                    <a:pt x="31381" y="112779"/>
                  </a:lnTo>
                  <a:lnTo>
                    <a:pt x="28887" y="111312"/>
                  </a:lnTo>
                  <a:lnTo>
                    <a:pt x="26432" y="109768"/>
                  </a:lnTo>
                  <a:lnTo>
                    <a:pt x="24053" y="108108"/>
                  </a:lnTo>
                  <a:lnTo>
                    <a:pt x="21828" y="106332"/>
                  </a:lnTo>
                  <a:lnTo>
                    <a:pt x="19641" y="104440"/>
                  </a:lnTo>
                  <a:lnTo>
                    <a:pt x="17570" y="102432"/>
                  </a:lnTo>
                  <a:lnTo>
                    <a:pt x="15537" y="100386"/>
                  </a:lnTo>
                  <a:lnTo>
                    <a:pt x="13657" y="98185"/>
                  </a:lnTo>
                  <a:lnTo>
                    <a:pt x="11930" y="95907"/>
                  </a:lnTo>
                  <a:lnTo>
                    <a:pt x="10242" y="93590"/>
                  </a:lnTo>
                  <a:lnTo>
                    <a:pt x="8670" y="91119"/>
                  </a:lnTo>
                  <a:lnTo>
                    <a:pt x="7212" y="88610"/>
                  </a:lnTo>
                  <a:lnTo>
                    <a:pt x="5907" y="86023"/>
                  </a:lnTo>
                  <a:lnTo>
                    <a:pt x="4680" y="83397"/>
                  </a:lnTo>
                  <a:lnTo>
                    <a:pt x="3606" y="80694"/>
                  </a:lnTo>
                  <a:lnTo>
                    <a:pt x="2685" y="77915"/>
                  </a:lnTo>
                  <a:lnTo>
                    <a:pt x="1879" y="75057"/>
                  </a:lnTo>
                  <a:lnTo>
                    <a:pt x="1189" y="72123"/>
                  </a:lnTo>
                  <a:lnTo>
                    <a:pt x="690" y="69189"/>
                  </a:lnTo>
                  <a:lnTo>
                    <a:pt x="268" y="66177"/>
                  </a:lnTo>
                  <a:lnTo>
                    <a:pt x="76" y="63127"/>
                  </a:lnTo>
                  <a:lnTo>
                    <a:pt x="0" y="60038"/>
                  </a:lnTo>
                  <a:lnTo>
                    <a:pt x="76" y="56949"/>
                  </a:lnTo>
                  <a:lnTo>
                    <a:pt x="268" y="53899"/>
                  </a:lnTo>
                  <a:lnTo>
                    <a:pt x="690" y="50888"/>
                  </a:lnTo>
                  <a:lnTo>
                    <a:pt x="1189" y="47953"/>
                  </a:lnTo>
                  <a:lnTo>
                    <a:pt x="1879" y="45057"/>
                  </a:lnTo>
                  <a:lnTo>
                    <a:pt x="2685" y="42200"/>
                  </a:lnTo>
                  <a:lnTo>
                    <a:pt x="3606" y="39420"/>
                  </a:lnTo>
                  <a:lnTo>
                    <a:pt x="4680" y="36718"/>
                  </a:lnTo>
                  <a:lnTo>
                    <a:pt x="5907" y="34015"/>
                  </a:lnTo>
                  <a:lnTo>
                    <a:pt x="7212" y="31428"/>
                  </a:lnTo>
                  <a:lnTo>
                    <a:pt x="8670" y="28957"/>
                  </a:lnTo>
                  <a:lnTo>
                    <a:pt x="10242" y="26486"/>
                  </a:lnTo>
                  <a:lnTo>
                    <a:pt x="11930" y="24131"/>
                  </a:lnTo>
                  <a:lnTo>
                    <a:pt x="13657" y="21891"/>
                  </a:lnTo>
                  <a:lnTo>
                    <a:pt x="15537" y="19729"/>
                  </a:lnTo>
                  <a:lnTo>
                    <a:pt x="17570" y="17644"/>
                  </a:lnTo>
                  <a:lnTo>
                    <a:pt x="19641" y="15637"/>
                  </a:lnTo>
                  <a:lnTo>
                    <a:pt x="21828" y="13745"/>
                  </a:lnTo>
                  <a:lnTo>
                    <a:pt x="24053" y="11969"/>
                  </a:lnTo>
                  <a:lnTo>
                    <a:pt x="26432" y="10270"/>
                  </a:lnTo>
                  <a:lnTo>
                    <a:pt x="28887" y="8725"/>
                  </a:lnTo>
                  <a:lnTo>
                    <a:pt x="31381" y="7297"/>
                  </a:lnTo>
                  <a:lnTo>
                    <a:pt x="33951" y="5945"/>
                  </a:lnTo>
                  <a:lnTo>
                    <a:pt x="36636" y="4749"/>
                  </a:lnTo>
                  <a:lnTo>
                    <a:pt x="39360" y="3706"/>
                  </a:lnTo>
                  <a:lnTo>
                    <a:pt x="42161" y="2741"/>
                  </a:lnTo>
                  <a:lnTo>
                    <a:pt x="45038" y="1930"/>
                  </a:lnTo>
                  <a:lnTo>
                    <a:pt x="47915" y="1274"/>
                  </a:lnTo>
                  <a:lnTo>
                    <a:pt x="50869" y="733"/>
                  </a:lnTo>
                  <a:lnTo>
                    <a:pt x="53861" y="347"/>
                  </a:lnTo>
                  <a:lnTo>
                    <a:pt x="56930" y="115"/>
                  </a:lnTo>
                  <a:lnTo>
                    <a:pt x="60000" y="0"/>
                  </a:lnTo>
                  <a:lnTo>
                    <a:pt x="63107" y="115"/>
                  </a:lnTo>
                  <a:lnTo>
                    <a:pt x="66138" y="347"/>
                  </a:lnTo>
                  <a:lnTo>
                    <a:pt x="69168" y="733"/>
                  </a:lnTo>
                  <a:lnTo>
                    <a:pt x="72084" y="1274"/>
                  </a:lnTo>
                  <a:lnTo>
                    <a:pt x="75000" y="1930"/>
                  </a:lnTo>
                  <a:lnTo>
                    <a:pt x="77838" y="2741"/>
                  </a:lnTo>
                  <a:lnTo>
                    <a:pt x="80639" y="3706"/>
                  </a:lnTo>
                  <a:lnTo>
                    <a:pt x="83363" y="4749"/>
                  </a:lnTo>
                  <a:lnTo>
                    <a:pt x="86010" y="5945"/>
                  </a:lnTo>
                  <a:lnTo>
                    <a:pt x="88618" y="7297"/>
                  </a:lnTo>
                  <a:lnTo>
                    <a:pt x="91112" y="8725"/>
                  </a:lnTo>
                  <a:lnTo>
                    <a:pt x="93529" y="10270"/>
                  </a:lnTo>
                  <a:lnTo>
                    <a:pt x="95907" y="11969"/>
                  </a:lnTo>
                  <a:lnTo>
                    <a:pt x="98171" y="13745"/>
                  </a:lnTo>
                  <a:lnTo>
                    <a:pt x="100319" y="15637"/>
                  </a:lnTo>
                  <a:lnTo>
                    <a:pt x="102429" y="17644"/>
                  </a:lnTo>
                  <a:lnTo>
                    <a:pt x="104424" y="19729"/>
                  </a:lnTo>
                  <a:lnTo>
                    <a:pt x="106304" y="21891"/>
                  </a:lnTo>
                  <a:lnTo>
                    <a:pt x="108069" y="24131"/>
                  </a:lnTo>
                  <a:lnTo>
                    <a:pt x="109718" y="26486"/>
                  </a:lnTo>
                  <a:lnTo>
                    <a:pt x="111329" y="28957"/>
                  </a:lnTo>
                  <a:lnTo>
                    <a:pt x="112749" y="31428"/>
                  </a:lnTo>
                  <a:lnTo>
                    <a:pt x="114053" y="34015"/>
                  </a:lnTo>
                  <a:lnTo>
                    <a:pt x="115281" y="36718"/>
                  </a:lnTo>
                  <a:lnTo>
                    <a:pt x="116355" y="39420"/>
                  </a:lnTo>
                  <a:lnTo>
                    <a:pt x="117276" y="42200"/>
                  </a:lnTo>
                  <a:lnTo>
                    <a:pt x="118120" y="45057"/>
                  </a:lnTo>
                  <a:lnTo>
                    <a:pt x="118772" y="47953"/>
                  </a:lnTo>
                  <a:lnTo>
                    <a:pt x="119309" y="50888"/>
                  </a:lnTo>
                  <a:lnTo>
                    <a:pt x="119693" y="53899"/>
                  </a:lnTo>
                  <a:lnTo>
                    <a:pt x="119923" y="56949"/>
                  </a:lnTo>
                  <a:lnTo>
                    <a:pt x="120000" y="60038"/>
                  </a:lnTo>
                  <a:close/>
                </a:path>
              </a:pathLst>
            </a:custGeom>
            <a:solidFill>
              <a:srgbClr val="BDD7EE"/>
            </a:solidFill>
            <a:ln w="9525">
              <a:noFill/>
            </a:ln>
          </p:spPr>
          <p:txBody>
            <a:bodyPr/>
            <a:p>
              <a:endParaRPr lang="zh-CN" altLang="en-US"/>
            </a:p>
          </p:txBody>
        </p:sp>
        <p:sp>
          <p:nvSpPr>
            <p:cNvPr id="74769" name="任意多边形 264"/>
            <p:cNvSpPr/>
            <p:nvPr>
              <p:custDataLst>
                <p:tags r:id="rId12"/>
              </p:custDataLst>
            </p:nvPr>
          </p:nvSpPr>
          <p:spPr>
            <a:xfrm flipH="1">
              <a:off x="8424" y="5569"/>
              <a:ext cx="586" cy="600"/>
            </a:xfrm>
            <a:custGeom>
              <a:avLst/>
              <a:gdLst/>
              <a:ahLst/>
              <a:cxnLst/>
              <a:pathLst>
                <a:path w="120000" h="120000">
                  <a:moveTo>
                    <a:pt x="120000" y="59972"/>
                  </a:moveTo>
                  <a:lnTo>
                    <a:pt x="119945" y="63088"/>
                  </a:lnTo>
                  <a:lnTo>
                    <a:pt x="119674" y="66095"/>
                  </a:lnTo>
                  <a:lnTo>
                    <a:pt x="119294" y="69157"/>
                  </a:lnTo>
                  <a:lnTo>
                    <a:pt x="118751" y="72109"/>
                  </a:lnTo>
                  <a:lnTo>
                    <a:pt x="118100" y="75006"/>
                  </a:lnTo>
                  <a:lnTo>
                    <a:pt x="117286" y="77904"/>
                  </a:lnTo>
                  <a:lnTo>
                    <a:pt x="116309" y="80637"/>
                  </a:lnTo>
                  <a:lnTo>
                    <a:pt x="115278" y="83371"/>
                  </a:lnTo>
                  <a:lnTo>
                    <a:pt x="114084" y="86050"/>
                  </a:lnTo>
                  <a:lnTo>
                    <a:pt x="112727" y="88619"/>
                  </a:lnTo>
                  <a:lnTo>
                    <a:pt x="111316" y="91134"/>
                  </a:lnTo>
                  <a:lnTo>
                    <a:pt x="109687" y="93594"/>
                  </a:lnTo>
                  <a:lnTo>
                    <a:pt x="108059" y="95890"/>
                  </a:lnTo>
                  <a:lnTo>
                    <a:pt x="106268" y="98186"/>
                  </a:lnTo>
                  <a:lnTo>
                    <a:pt x="104369" y="100373"/>
                  </a:lnTo>
                  <a:lnTo>
                    <a:pt x="102360" y="102451"/>
                  </a:lnTo>
                  <a:lnTo>
                    <a:pt x="100298" y="104419"/>
                  </a:lnTo>
                  <a:lnTo>
                    <a:pt x="98127" y="106332"/>
                  </a:lnTo>
                  <a:lnTo>
                    <a:pt x="95902" y="108082"/>
                  </a:lnTo>
                  <a:lnTo>
                    <a:pt x="93514" y="109776"/>
                  </a:lnTo>
                  <a:lnTo>
                    <a:pt x="91126" y="111307"/>
                  </a:lnTo>
                  <a:lnTo>
                    <a:pt x="88575" y="112783"/>
                  </a:lnTo>
                  <a:lnTo>
                    <a:pt x="85970" y="114095"/>
                  </a:lnTo>
                  <a:lnTo>
                    <a:pt x="83310" y="115298"/>
                  </a:lnTo>
                  <a:lnTo>
                    <a:pt x="80597" y="116337"/>
                  </a:lnTo>
                  <a:lnTo>
                    <a:pt x="77829" y="117321"/>
                  </a:lnTo>
                  <a:lnTo>
                    <a:pt x="74952" y="118141"/>
                  </a:lnTo>
                  <a:lnTo>
                    <a:pt x="72075" y="118797"/>
                  </a:lnTo>
                  <a:lnTo>
                    <a:pt x="69145" y="119289"/>
                  </a:lnTo>
                  <a:lnTo>
                    <a:pt x="66105" y="119726"/>
                  </a:lnTo>
                  <a:lnTo>
                    <a:pt x="63066" y="119945"/>
                  </a:lnTo>
                  <a:lnTo>
                    <a:pt x="59972" y="120000"/>
                  </a:lnTo>
                  <a:lnTo>
                    <a:pt x="56933" y="119945"/>
                  </a:lnTo>
                  <a:lnTo>
                    <a:pt x="53839" y="119726"/>
                  </a:lnTo>
                  <a:lnTo>
                    <a:pt x="50800" y="119289"/>
                  </a:lnTo>
                  <a:lnTo>
                    <a:pt x="47869" y="118797"/>
                  </a:lnTo>
                  <a:lnTo>
                    <a:pt x="44993" y="118141"/>
                  </a:lnTo>
                  <a:lnTo>
                    <a:pt x="42116" y="117321"/>
                  </a:lnTo>
                  <a:lnTo>
                    <a:pt x="39348" y="116337"/>
                  </a:lnTo>
                  <a:lnTo>
                    <a:pt x="36635" y="115298"/>
                  </a:lnTo>
                  <a:lnTo>
                    <a:pt x="33921" y="114095"/>
                  </a:lnTo>
                  <a:lnTo>
                    <a:pt x="31370" y="112783"/>
                  </a:lnTo>
                  <a:lnTo>
                    <a:pt x="28873" y="111307"/>
                  </a:lnTo>
                  <a:lnTo>
                    <a:pt x="26431" y="109776"/>
                  </a:lnTo>
                  <a:lnTo>
                    <a:pt x="24097" y="108082"/>
                  </a:lnTo>
                  <a:lnTo>
                    <a:pt x="21818" y="106332"/>
                  </a:lnTo>
                  <a:lnTo>
                    <a:pt x="19647" y="104419"/>
                  </a:lnTo>
                  <a:lnTo>
                    <a:pt x="17584" y="102451"/>
                  </a:lnTo>
                  <a:lnTo>
                    <a:pt x="15576" y="100373"/>
                  </a:lnTo>
                  <a:lnTo>
                    <a:pt x="13677" y="98186"/>
                  </a:lnTo>
                  <a:lnTo>
                    <a:pt x="11886" y="95890"/>
                  </a:lnTo>
                  <a:lnTo>
                    <a:pt x="10257" y="93594"/>
                  </a:lnTo>
                  <a:lnTo>
                    <a:pt x="8629" y="91134"/>
                  </a:lnTo>
                  <a:lnTo>
                    <a:pt x="7218" y="88619"/>
                  </a:lnTo>
                  <a:lnTo>
                    <a:pt x="5861" y="86050"/>
                  </a:lnTo>
                  <a:lnTo>
                    <a:pt x="4721" y="83371"/>
                  </a:lnTo>
                  <a:lnTo>
                    <a:pt x="3636" y="80637"/>
                  </a:lnTo>
                  <a:lnTo>
                    <a:pt x="2713" y="77904"/>
                  </a:lnTo>
                  <a:lnTo>
                    <a:pt x="1845" y="75006"/>
                  </a:lnTo>
                  <a:lnTo>
                    <a:pt x="1194" y="72109"/>
                  </a:lnTo>
                  <a:lnTo>
                    <a:pt x="705" y="69157"/>
                  </a:lnTo>
                  <a:lnTo>
                    <a:pt x="271" y="66095"/>
                  </a:lnTo>
                  <a:lnTo>
                    <a:pt x="54" y="63088"/>
                  </a:lnTo>
                  <a:lnTo>
                    <a:pt x="0" y="59972"/>
                  </a:lnTo>
                  <a:lnTo>
                    <a:pt x="54" y="56911"/>
                  </a:lnTo>
                  <a:lnTo>
                    <a:pt x="271" y="53904"/>
                  </a:lnTo>
                  <a:lnTo>
                    <a:pt x="705" y="50897"/>
                  </a:lnTo>
                  <a:lnTo>
                    <a:pt x="1194" y="47945"/>
                  </a:lnTo>
                  <a:lnTo>
                    <a:pt x="1845" y="45047"/>
                  </a:lnTo>
                  <a:lnTo>
                    <a:pt x="2713" y="42150"/>
                  </a:lnTo>
                  <a:lnTo>
                    <a:pt x="3636" y="39362"/>
                  </a:lnTo>
                  <a:lnTo>
                    <a:pt x="4721" y="36628"/>
                  </a:lnTo>
                  <a:lnTo>
                    <a:pt x="5861" y="33949"/>
                  </a:lnTo>
                  <a:lnTo>
                    <a:pt x="7218" y="31380"/>
                  </a:lnTo>
                  <a:lnTo>
                    <a:pt x="8629" y="28865"/>
                  </a:lnTo>
                  <a:lnTo>
                    <a:pt x="10257" y="26460"/>
                  </a:lnTo>
                  <a:lnTo>
                    <a:pt x="11886" y="24109"/>
                  </a:lnTo>
                  <a:lnTo>
                    <a:pt x="13677" y="21813"/>
                  </a:lnTo>
                  <a:lnTo>
                    <a:pt x="15576" y="19681"/>
                  </a:lnTo>
                  <a:lnTo>
                    <a:pt x="17584" y="17548"/>
                  </a:lnTo>
                  <a:lnTo>
                    <a:pt x="19647" y="15580"/>
                  </a:lnTo>
                  <a:lnTo>
                    <a:pt x="21818" y="13722"/>
                  </a:lnTo>
                  <a:lnTo>
                    <a:pt x="24097" y="11917"/>
                  </a:lnTo>
                  <a:lnTo>
                    <a:pt x="26431" y="10223"/>
                  </a:lnTo>
                  <a:lnTo>
                    <a:pt x="28873" y="8692"/>
                  </a:lnTo>
                  <a:lnTo>
                    <a:pt x="31370" y="7216"/>
                  </a:lnTo>
                  <a:lnTo>
                    <a:pt x="33921" y="5904"/>
                  </a:lnTo>
                  <a:lnTo>
                    <a:pt x="36635" y="4701"/>
                  </a:lnTo>
                  <a:lnTo>
                    <a:pt x="39348" y="3662"/>
                  </a:lnTo>
                  <a:lnTo>
                    <a:pt x="42116" y="2733"/>
                  </a:lnTo>
                  <a:lnTo>
                    <a:pt x="44993" y="1913"/>
                  </a:lnTo>
                  <a:lnTo>
                    <a:pt x="47869" y="1257"/>
                  </a:lnTo>
                  <a:lnTo>
                    <a:pt x="50800" y="710"/>
                  </a:lnTo>
                  <a:lnTo>
                    <a:pt x="53839" y="273"/>
                  </a:lnTo>
                  <a:lnTo>
                    <a:pt x="56933" y="54"/>
                  </a:lnTo>
                  <a:lnTo>
                    <a:pt x="59972" y="0"/>
                  </a:lnTo>
                  <a:lnTo>
                    <a:pt x="63066" y="54"/>
                  </a:lnTo>
                  <a:lnTo>
                    <a:pt x="66105" y="273"/>
                  </a:lnTo>
                  <a:lnTo>
                    <a:pt x="69145" y="710"/>
                  </a:lnTo>
                  <a:lnTo>
                    <a:pt x="72075" y="1257"/>
                  </a:lnTo>
                  <a:lnTo>
                    <a:pt x="74952" y="1913"/>
                  </a:lnTo>
                  <a:lnTo>
                    <a:pt x="77829" y="2733"/>
                  </a:lnTo>
                  <a:lnTo>
                    <a:pt x="80597" y="3662"/>
                  </a:lnTo>
                  <a:lnTo>
                    <a:pt x="83310" y="4701"/>
                  </a:lnTo>
                  <a:lnTo>
                    <a:pt x="85970" y="5904"/>
                  </a:lnTo>
                  <a:lnTo>
                    <a:pt x="88575" y="7216"/>
                  </a:lnTo>
                  <a:lnTo>
                    <a:pt x="91126" y="8692"/>
                  </a:lnTo>
                  <a:lnTo>
                    <a:pt x="93514" y="10223"/>
                  </a:lnTo>
                  <a:lnTo>
                    <a:pt x="95902" y="11917"/>
                  </a:lnTo>
                  <a:lnTo>
                    <a:pt x="98127" y="13722"/>
                  </a:lnTo>
                  <a:lnTo>
                    <a:pt x="100298" y="15580"/>
                  </a:lnTo>
                  <a:lnTo>
                    <a:pt x="102360" y="17548"/>
                  </a:lnTo>
                  <a:lnTo>
                    <a:pt x="104369" y="19681"/>
                  </a:lnTo>
                  <a:lnTo>
                    <a:pt x="106268" y="21813"/>
                  </a:lnTo>
                  <a:lnTo>
                    <a:pt x="108059" y="24109"/>
                  </a:lnTo>
                  <a:lnTo>
                    <a:pt x="109687" y="26460"/>
                  </a:lnTo>
                  <a:lnTo>
                    <a:pt x="111316" y="28865"/>
                  </a:lnTo>
                  <a:lnTo>
                    <a:pt x="112727" y="31380"/>
                  </a:lnTo>
                  <a:lnTo>
                    <a:pt x="114084" y="33949"/>
                  </a:lnTo>
                  <a:lnTo>
                    <a:pt x="115278" y="36628"/>
                  </a:lnTo>
                  <a:lnTo>
                    <a:pt x="116309" y="39362"/>
                  </a:lnTo>
                  <a:lnTo>
                    <a:pt x="117286" y="42150"/>
                  </a:lnTo>
                  <a:lnTo>
                    <a:pt x="118100" y="45047"/>
                  </a:lnTo>
                  <a:lnTo>
                    <a:pt x="118751" y="47945"/>
                  </a:lnTo>
                  <a:lnTo>
                    <a:pt x="119294" y="50897"/>
                  </a:lnTo>
                  <a:lnTo>
                    <a:pt x="119674" y="53904"/>
                  </a:lnTo>
                  <a:lnTo>
                    <a:pt x="119945" y="56911"/>
                  </a:lnTo>
                  <a:lnTo>
                    <a:pt x="120000" y="59972"/>
                  </a:lnTo>
                  <a:close/>
                </a:path>
              </a:pathLst>
            </a:custGeom>
            <a:solidFill>
              <a:srgbClr val="06620A"/>
            </a:solidFill>
            <a:ln w="9525">
              <a:noFill/>
            </a:ln>
          </p:spPr>
          <p:txBody>
            <a:bodyPr/>
            <a:p>
              <a:endParaRPr lang="zh-CN" altLang="en-US"/>
            </a:p>
          </p:txBody>
        </p:sp>
        <p:sp>
          <p:nvSpPr>
            <p:cNvPr id="266" name="任意多边形 265"/>
            <p:cNvSpPr/>
            <p:nvPr>
              <p:custDataLst>
                <p:tags r:id="rId13"/>
              </p:custDataLst>
            </p:nvPr>
          </p:nvSpPr>
          <p:spPr>
            <a:xfrm flipH="1">
              <a:off x="8872" y="4234"/>
              <a:ext cx="1214" cy="1243"/>
            </a:xfrm>
            <a:custGeom>
              <a:avLst/>
              <a:gdLst/>
              <a:ahLst/>
              <a:cxnLst/>
              <a:rect l="0" t="0" r="0" b="0"/>
              <a:pathLst>
                <a:path w="120000" h="120000" extrusionOk="0">
                  <a:moveTo>
                    <a:pt x="120000" y="59973"/>
                  </a:moveTo>
                  <a:lnTo>
                    <a:pt x="119921" y="63059"/>
                  </a:lnTo>
                  <a:lnTo>
                    <a:pt x="119685" y="66118"/>
                  </a:lnTo>
                  <a:lnTo>
                    <a:pt x="119318" y="69098"/>
                  </a:lnTo>
                  <a:lnTo>
                    <a:pt x="118768" y="72079"/>
                  </a:lnTo>
                  <a:lnTo>
                    <a:pt x="118113" y="74980"/>
                  </a:lnTo>
                  <a:lnTo>
                    <a:pt x="117327" y="77828"/>
                  </a:lnTo>
                  <a:lnTo>
                    <a:pt x="116358" y="80624"/>
                  </a:lnTo>
                  <a:lnTo>
                    <a:pt x="115283" y="83340"/>
                  </a:lnTo>
                  <a:lnTo>
                    <a:pt x="114104" y="85978"/>
                  </a:lnTo>
                  <a:lnTo>
                    <a:pt x="112768" y="88562"/>
                  </a:lnTo>
                  <a:lnTo>
                    <a:pt x="111301" y="91094"/>
                  </a:lnTo>
                  <a:lnTo>
                    <a:pt x="109755" y="93547"/>
                  </a:lnTo>
                  <a:lnTo>
                    <a:pt x="108078" y="95868"/>
                  </a:lnTo>
                  <a:lnTo>
                    <a:pt x="106323" y="98162"/>
                  </a:lnTo>
                  <a:lnTo>
                    <a:pt x="104410" y="100325"/>
                  </a:lnTo>
                  <a:lnTo>
                    <a:pt x="102445" y="102408"/>
                  </a:lnTo>
                  <a:lnTo>
                    <a:pt x="100349" y="104386"/>
                  </a:lnTo>
                  <a:lnTo>
                    <a:pt x="98148" y="106285"/>
                  </a:lnTo>
                  <a:lnTo>
                    <a:pt x="95895" y="108079"/>
                  </a:lnTo>
                  <a:lnTo>
                    <a:pt x="93537" y="109740"/>
                  </a:lnTo>
                  <a:lnTo>
                    <a:pt x="91126" y="111296"/>
                  </a:lnTo>
                  <a:lnTo>
                    <a:pt x="88611" y="112747"/>
                  </a:lnTo>
                  <a:lnTo>
                    <a:pt x="86017" y="114065"/>
                  </a:lnTo>
                  <a:lnTo>
                    <a:pt x="83371" y="115252"/>
                  </a:lnTo>
                  <a:lnTo>
                    <a:pt x="80620" y="116334"/>
                  </a:lnTo>
                  <a:lnTo>
                    <a:pt x="77842" y="117283"/>
                  </a:lnTo>
                  <a:lnTo>
                    <a:pt x="75013" y="118074"/>
                  </a:lnTo>
                  <a:lnTo>
                    <a:pt x="72104" y="118760"/>
                  </a:lnTo>
                  <a:lnTo>
                    <a:pt x="69144" y="119287"/>
                  </a:lnTo>
                  <a:lnTo>
                    <a:pt x="66131" y="119683"/>
                  </a:lnTo>
                  <a:lnTo>
                    <a:pt x="63091" y="119894"/>
                  </a:lnTo>
                  <a:lnTo>
                    <a:pt x="60000" y="120000"/>
                  </a:lnTo>
                  <a:lnTo>
                    <a:pt x="56908" y="119894"/>
                  </a:lnTo>
                  <a:lnTo>
                    <a:pt x="53842" y="119683"/>
                  </a:lnTo>
                  <a:lnTo>
                    <a:pt x="50855" y="119287"/>
                  </a:lnTo>
                  <a:lnTo>
                    <a:pt x="47921" y="118760"/>
                  </a:lnTo>
                  <a:lnTo>
                    <a:pt x="45013" y="118074"/>
                  </a:lnTo>
                  <a:lnTo>
                    <a:pt x="42157" y="117283"/>
                  </a:lnTo>
                  <a:lnTo>
                    <a:pt x="39379" y="116334"/>
                  </a:lnTo>
                  <a:lnTo>
                    <a:pt x="36628" y="115252"/>
                  </a:lnTo>
                  <a:lnTo>
                    <a:pt x="33982" y="114065"/>
                  </a:lnTo>
                  <a:lnTo>
                    <a:pt x="31388" y="112747"/>
                  </a:lnTo>
                  <a:lnTo>
                    <a:pt x="28873" y="111296"/>
                  </a:lnTo>
                  <a:lnTo>
                    <a:pt x="26462" y="109740"/>
                  </a:lnTo>
                  <a:lnTo>
                    <a:pt x="24078" y="108079"/>
                  </a:lnTo>
                  <a:lnTo>
                    <a:pt x="21825" y="106285"/>
                  </a:lnTo>
                  <a:lnTo>
                    <a:pt x="19676" y="104386"/>
                  </a:lnTo>
                  <a:lnTo>
                    <a:pt x="17554" y="102408"/>
                  </a:lnTo>
                  <a:lnTo>
                    <a:pt x="15589" y="100325"/>
                  </a:lnTo>
                  <a:lnTo>
                    <a:pt x="13703" y="98162"/>
                  </a:lnTo>
                  <a:lnTo>
                    <a:pt x="11921" y="95868"/>
                  </a:lnTo>
                  <a:lnTo>
                    <a:pt x="10218" y="93547"/>
                  </a:lnTo>
                  <a:lnTo>
                    <a:pt x="8698" y="91094"/>
                  </a:lnTo>
                  <a:lnTo>
                    <a:pt x="7231" y="88562"/>
                  </a:lnTo>
                  <a:lnTo>
                    <a:pt x="5895" y="85978"/>
                  </a:lnTo>
                  <a:lnTo>
                    <a:pt x="4689" y="83340"/>
                  </a:lnTo>
                  <a:lnTo>
                    <a:pt x="3641" y="80624"/>
                  </a:lnTo>
                  <a:lnTo>
                    <a:pt x="2698" y="77828"/>
                  </a:lnTo>
                  <a:lnTo>
                    <a:pt x="1886" y="74980"/>
                  </a:lnTo>
                  <a:lnTo>
                    <a:pt x="1231" y="72079"/>
                  </a:lnTo>
                  <a:lnTo>
                    <a:pt x="681" y="69098"/>
                  </a:lnTo>
                  <a:lnTo>
                    <a:pt x="314" y="66118"/>
                  </a:lnTo>
                  <a:lnTo>
                    <a:pt x="78" y="63059"/>
                  </a:lnTo>
                  <a:lnTo>
                    <a:pt x="0" y="59973"/>
                  </a:lnTo>
                  <a:lnTo>
                    <a:pt x="78" y="56914"/>
                  </a:lnTo>
                  <a:lnTo>
                    <a:pt x="314" y="53854"/>
                  </a:lnTo>
                  <a:lnTo>
                    <a:pt x="681" y="50821"/>
                  </a:lnTo>
                  <a:lnTo>
                    <a:pt x="1231" y="47894"/>
                  </a:lnTo>
                  <a:lnTo>
                    <a:pt x="1886" y="44993"/>
                  </a:lnTo>
                  <a:lnTo>
                    <a:pt x="2698" y="42145"/>
                  </a:lnTo>
                  <a:lnTo>
                    <a:pt x="3641" y="39349"/>
                  </a:lnTo>
                  <a:lnTo>
                    <a:pt x="4689" y="36632"/>
                  </a:lnTo>
                  <a:lnTo>
                    <a:pt x="5895" y="33969"/>
                  </a:lnTo>
                  <a:lnTo>
                    <a:pt x="7231" y="31384"/>
                  </a:lnTo>
                  <a:lnTo>
                    <a:pt x="8698" y="28879"/>
                  </a:lnTo>
                  <a:lnTo>
                    <a:pt x="10218" y="26426"/>
                  </a:lnTo>
                  <a:lnTo>
                    <a:pt x="11921" y="24079"/>
                  </a:lnTo>
                  <a:lnTo>
                    <a:pt x="13703" y="21810"/>
                  </a:lnTo>
                  <a:lnTo>
                    <a:pt x="15589" y="19648"/>
                  </a:lnTo>
                  <a:lnTo>
                    <a:pt x="17554" y="17564"/>
                  </a:lnTo>
                  <a:lnTo>
                    <a:pt x="19650" y="15560"/>
                  </a:lnTo>
                  <a:lnTo>
                    <a:pt x="21825" y="13687"/>
                  </a:lnTo>
                  <a:lnTo>
                    <a:pt x="24078" y="11920"/>
                  </a:lnTo>
                  <a:lnTo>
                    <a:pt x="26462" y="10232"/>
                  </a:lnTo>
                  <a:lnTo>
                    <a:pt x="28873" y="8703"/>
                  </a:lnTo>
                  <a:lnTo>
                    <a:pt x="31388" y="7252"/>
                  </a:lnTo>
                  <a:lnTo>
                    <a:pt x="33982" y="5907"/>
                  </a:lnTo>
                  <a:lnTo>
                    <a:pt x="36628" y="4694"/>
                  </a:lnTo>
                  <a:lnTo>
                    <a:pt x="39379" y="3639"/>
                  </a:lnTo>
                  <a:lnTo>
                    <a:pt x="42157" y="2716"/>
                  </a:lnTo>
                  <a:lnTo>
                    <a:pt x="45013" y="1872"/>
                  </a:lnTo>
                  <a:lnTo>
                    <a:pt x="47921" y="1213"/>
                  </a:lnTo>
                  <a:lnTo>
                    <a:pt x="50855" y="685"/>
                  </a:lnTo>
                  <a:lnTo>
                    <a:pt x="53842" y="316"/>
                  </a:lnTo>
                  <a:lnTo>
                    <a:pt x="56908" y="79"/>
                  </a:lnTo>
                  <a:lnTo>
                    <a:pt x="60000" y="0"/>
                  </a:lnTo>
                  <a:lnTo>
                    <a:pt x="63091" y="79"/>
                  </a:lnTo>
                  <a:lnTo>
                    <a:pt x="66131" y="316"/>
                  </a:lnTo>
                  <a:lnTo>
                    <a:pt x="69144" y="685"/>
                  </a:lnTo>
                  <a:lnTo>
                    <a:pt x="72104" y="1213"/>
                  </a:lnTo>
                  <a:lnTo>
                    <a:pt x="75013" y="1872"/>
                  </a:lnTo>
                  <a:lnTo>
                    <a:pt x="77842" y="2716"/>
                  </a:lnTo>
                  <a:lnTo>
                    <a:pt x="80620" y="3639"/>
                  </a:lnTo>
                  <a:lnTo>
                    <a:pt x="83371" y="4694"/>
                  </a:lnTo>
                  <a:lnTo>
                    <a:pt x="86017" y="5907"/>
                  </a:lnTo>
                  <a:lnTo>
                    <a:pt x="88611" y="7252"/>
                  </a:lnTo>
                  <a:lnTo>
                    <a:pt x="91126" y="8703"/>
                  </a:lnTo>
                  <a:lnTo>
                    <a:pt x="93537" y="10232"/>
                  </a:lnTo>
                  <a:lnTo>
                    <a:pt x="95895" y="11920"/>
                  </a:lnTo>
                  <a:lnTo>
                    <a:pt x="98148" y="13687"/>
                  </a:lnTo>
                  <a:lnTo>
                    <a:pt x="100349" y="15560"/>
                  </a:lnTo>
                  <a:lnTo>
                    <a:pt x="102445" y="17564"/>
                  </a:lnTo>
                  <a:lnTo>
                    <a:pt x="104410" y="19648"/>
                  </a:lnTo>
                  <a:lnTo>
                    <a:pt x="106323" y="21810"/>
                  </a:lnTo>
                  <a:lnTo>
                    <a:pt x="108078" y="24079"/>
                  </a:lnTo>
                  <a:lnTo>
                    <a:pt x="109755" y="26426"/>
                  </a:lnTo>
                  <a:lnTo>
                    <a:pt x="111301" y="28879"/>
                  </a:lnTo>
                  <a:lnTo>
                    <a:pt x="112768" y="31384"/>
                  </a:lnTo>
                  <a:lnTo>
                    <a:pt x="114104" y="33969"/>
                  </a:lnTo>
                  <a:lnTo>
                    <a:pt x="115283" y="36632"/>
                  </a:lnTo>
                  <a:lnTo>
                    <a:pt x="116358" y="39349"/>
                  </a:lnTo>
                  <a:lnTo>
                    <a:pt x="117327" y="42145"/>
                  </a:lnTo>
                  <a:lnTo>
                    <a:pt x="118113" y="44993"/>
                  </a:lnTo>
                  <a:lnTo>
                    <a:pt x="118768" y="47894"/>
                  </a:lnTo>
                  <a:lnTo>
                    <a:pt x="119318" y="50821"/>
                  </a:lnTo>
                  <a:lnTo>
                    <a:pt x="119685" y="53854"/>
                  </a:lnTo>
                  <a:lnTo>
                    <a:pt x="119921" y="56914"/>
                  </a:lnTo>
                  <a:lnTo>
                    <a:pt x="120000" y="59973"/>
                  </a:lnTo>
                  <a:close/>
                </a:path>
              </a:pathLst>
            </a:custGeom>
            <a:solidFill>
              <a:schemeClr val="accent3">
                <a:lumMod val="75000"/>
              </a:schemeClr>
            </a:solidFill>
            <a:ln>
              <a:noFill/>
            </a:ln>
          </p:spPr>
          <p:txBody>
            <a:bodyPr lIns="60941" tIns="30462" rIns="60941" bIns="30462" anchor="t" anchorCtr="0">
              <a:noAutofit/>
            </a:bodyPr>
            <a:lstStyle/>
            <a:p>
              <a:pPr fontAlgn="base">
                <a:lnSpc>
                  <a:spcPct val="120000"/>
                </a:lnSpc>
                <a:buClr>
                  <a:srgbClr val="000000"/>
                </a:buClr>
              </a:pPr>
              <a:endParaRPr sz="1200" strike="noStrike" noProof="1">
                <a:solidFill>
                  <a:srgbClr val="000000"/>
                </a:solidFill>
                <a:latin typeface="微软雅黑" panose="020B0503020204020204" pitchFamily="34" charset="-122"/>
                <a:ea typeface="微软雅黑" panose="020B0503020204020204" pitchFamily="34" charset="-122"/>
              </a:endParaRPr>
            </a:p>
          </p:txBody>
        </p:sp>
        <p:sp>
          <p:nvSpPr>
            <p:cNvPr id="74771" name="任意多边形 266"/>
            <p:cNvSpPr/>
            <p:nvPr>
              <p:custDataLst>
                <p:tags r:id="rId14"/>
              </p:custDataLst>
            </p:nvPr>
          </p:nvSpPr>
          <p:spPr>
            <a:xfrm flipH="1">
              <a:off x="8177" y="4860"/>
              <a:ext cx="608" cy="622"/>
            </a:xfrm>
            <a:custGeom>
              <a:avLst/>
              <a:gdLst/>
              <a:ahLst/>
              <a:cxnLst/>
              <a:pathLst>
                <a:path w="120000" h="120000">
                  <a:moveTo>
                    <a:pt x="120000" y="60052"/>
                  </a:moveTo>
                  <a:lnTo>
                    <a:pt x="119895" y="63107"/>
                  </a:lnTo>
                  <a:lnTo>
                    <a:pt x="119686" y="66110"/>
                  </a:lnTo>
                  <a:lnTo>
                    <a:pt x="119267" y="69165"/>
                  </a:lnTo>
                  <a:lnTo>
                    <a:pt x="118744" y="72115"/>
                  </a:lnTo>
                  <a:lnTo>
                    <a:pt x="118063" y="75013"/>
                  </a:lnTo>
                  <a:lnTo>
                    <a:pt x="117278" y="77857"/>
                  </a:lnTo>
                  <a:lnTo>
                    <a:pt x="116336" y="80649"/>
                  </a:lnTo>
                  <a:lnTo>
                    <a:pt x="115290" y="83388"/>
                  </a:lnTo>
                  <a:lnTo>
                    <a:pt x="114086" y="86022"/>
                  </a:lnTo>
                  <a:lnTo>
                    <a:pt x="112725" y="88604"/>
                  </a:lnTo>
                  <a:lnTo>
                    <a:pt x="111312" y="91132"/>
                  </a:lnTo>
                  <a:lnTo>
                    <a:pt x="109742" y="93503"/>
                  </a:lnTo>
                  <a:lnTo>
                    <a:pt x="108068" y="95926"/>
                  </a:lnTo>
                  <a:lnTo>
                    <a:pt x="106288" y="98191"/>
                  </a:lnTo>
                  <a:lnTo>
                    <a:pt x="104404" y="100351"/>
                  </a:lnTo>
                  <a:lnTo>
                    <a:pt x="102416" y="102405"/>
                  </a:lnTo>
                  <a:lnTo>
                    <a:pt x="100322" y="104407"/>
                  </a:lnTo>
                  <a:lnTo>
                    <a:pt x="98124" y="106251"/>
                  </a:lnTo>
                  <a:lnTo>
                    <a:pt x="95874" y="108094"/>
                  </a:lnTo>
                  <a:lnTo>
                    <a:pt x="93519" y="109727"/>
                  </a:lnTo>
                  <a:lnTo>
                    <a:pt x="91059" y="111255"/>
                  </a:lnTo>
                  <a:lnTo>
                    <a:pt x="88547" y="112783"/>
                  </a:lnTo>
                  <a:lnTo>
                    <a:pt x="85983" y="114047"/>
                  </a:lnTo>
                  <a:lnTo>
                    <a:pt x="83314" y="115258"/>
                  </a:lnTo>
                  <a:lnTo>
                    <a:pt x="80593" y="116365"/>
                  </a:lnTo>
                  <a:lnTo>
                    <a:pt x="77819" y="117313"/>
                  </a:lnTo>
                  <a:lnTo>
                    <a:pt x="74941" y="118103"/>
                  </a:lnTo>
                  <a:lnTo>
                    <a:pt x="72062" y="118788"/>
                  </a:lnTo>
                  <a:lnTo>
                    <a:pt x="69132" y="119315"/>
                  </a:lnTo>
                  <a:lnTo>
                    <a:pt x="66149" y="119683"/>
                  </a:lnTo>
                  <a:lnTo>
                    <a:pt x="63061" y="119947"/>
                  </a:lnTo>
                  <a:lnTo>
                    <a:pt x="59973" y="120000"/>
                  </a:lnTo>
                  <a:lnTo>
                    <a:pt x="56886" y="119947"/>
                  </a:lnTo>
                  <a:lnTo>
                    <a:pt x="53850" y="119683"/>
                  </a:lnTo>
                  <a:lnTo>
                    <a:pt x="50867" y="119315"/>
                  </a:lnTo>
                  <a:lnTo>
                    <a:pt x="47937" y="118788"/>
                  </a:lnTo>
                  <a:lnTo>
                    <a:pt x="45006" y="118103"/>
                  </a:lnTo>
                  <a:lnTo>
                    <a:pt x="42180" y="117313"/>
                  </a:lnTo>
                  <a:lnTo>
                    <a:pt x="39354" y="116365"/>
                  </a:lnTo>
                  <a:lnTo>
                    <a:pt x="36633" y="115258"/>
                  </a:lnTo>
                  <a:lnTo>
                    <a:pt x="33964" y="114047"/>
                  </a:lnTo>
                  <a:lnTo>
                    <a:pt x="31399" y="112783"/>
                  </a:lnTo>
                  <a:lnTo>
                    <a:pt x="28887" y="111255"/>
                  </a:lnTo>
                  <a:lnTo>
                    <a:pt x="26428" y="109727"/>
                  </a:lnTo>
                  <a:lnTo>
                    <a:pt x="24125" y="108094"/>
                  </a:lnTo>
                  <a:lnTo>
                    <a:pt x="21822" y="106251"/>
                  </a:lnTo>
                  <a:lnTo>
                    <a:pt x="19677" y="104407"/>
                  </a:lnTo>
                  <a:lnTo>
                    <a:pt x="17583" y="102405"/>
                  </a:lnTo>
                  <a:lnTo>
                    <a:pt x="15542" y="100351"/>
                  </a:lnTo>
                  <a:lnTo>
                    <a:pt x="13711" y="98191"/>
                  </a:lnTo>
                  <a:lnTo>
                    <a:pt x="11931" y="95926"/>
                  </a:lnTo>
                  <a:lnTo>
                    <a:pt x="10257" y="93503"/>
                  </a:lnTo>
                  <a:lnTo>
                    <a:pt x="8687" y="91132"/>
                  </a:lnTo>
                  <a:lnTo>
                    <a:pt x="7274" y="88604"/>
                  </a:lnTo>
                  <a:lnTo>
                    <a:pt x="5965" y="86022"/>
                  </a:lnTo>
                  <a:lnTo>
                    <a:pt x="4762" y="83336"/>
                  </a:lnTo>
                  <a:lnTo>
                    <a:pt x="3663" y="80649"/>
                  </a:lnTo>
                  <a:lnTo>
                    <a:pt x="2721" y="77857"/>
                  </a:lnTo>
                  <a:lnTo>
                    <a:pt x="1883" y="75013"/>
                  </a:lnTo>
                  <a:lnTo>
                    <a:pt x="1203" y="72115"/>
                  </a:lnTo>
                  <a:lnTo>
                    <a:pt x="680" y="69165"/>
                  </a:lnTo>
                  <a:lnTo>
                    <a:pt x="366" y="66110"/>
                  </a:lnTo>
                  <a:lnTo>
                    <a:pt x="52" y="63107"/>
                  </a:lnTo>
                  <a:lnTo>
                    <a:pt x="0" y="60052"/>
                  </a:lnTo>
                  <a:lnTo>
                    <a:pt x="52" y="56944"/>
                  </a:lnTo>
                  <a:lnTo>
                    <a:pt x="366" y="53889"/>
                  </a:lnTo>
                  <a:lnTo>
                    <a:pt x="680" y="50886"/>
                  </a:lnTo>
                  <a:lnTo>
                    <a:pt x="1203" y="47884"/>
                  </a:lnTo>
                  <a:lnTo>
                    <a:pt x="1883" y="44986"/>
                  </a:lnTo>
                  <a:lnTo>
                    <a:pt x="2721" y="42142"/>
                  </a:lnTo>
                  <a:lnTo>
                    <a:pt x="3663" y="39402"/>
                  </a:lnTo>
                  <a:lnTo>
                    <a:pt x="4762" y="36663"/>
                  </a:lnTo>
                  <a:lnTo>
                    <a:pt x="5965" y="34029"/>
                  </a:lnTo>
                  <a:lnTo>
                    <a:pt x="7274" y="31448"/>
                  </a:lnTo>
                  <a:lnTo>
                    <a:pt x="8687" y="28867"/>
                  </a:lnTo>
                  <a:lnTo>
                    <a:pt x="10257" y="26496"/>
                  </a:lnTo>
                  <a:lnTo>
                    <a:pt x="11931" y="24126"/>
                  </a:lnTo>
                  <a:lnTo>
                    <a:pt x="13711" y="21861"/>
                  </a:lnTo>
                  <a:lnTo>
                    <a:pt x="15542" y="19648"/>
                  </a:lnTo>
                  <a:lnTo>
                    <a:pt x="17583" y="17594"/>
                  </a:lnTo>
                  <a:lnTo>
                    <a:pt x="19677" y="15592"/>
                  </a:lnTo>
                  <a:lnTo>
                    <a:pt x="21822" y="13748"/>
                  </a:lnTo>
                  <a:lnTo>
                    <a:pt x="24125" y="11957"/>
                  </a:lnTo>
                  <a:lnTo>
                    <a:pt x="26428" y="10272"/>
                  </a:lnTo>
                  <a:lnTo>
                    <a:pt x="28887" y="8744"/>
                  </a:lnTo>
                  <a:lnTo>
                    <a:pt x="31399" y="7269"/>
                  </a:lnTo>
                  <a:lnTo>
                    <a:pt x="33964" y="5952"/>
                  </a:lnTo>
                  <a:lnTo>
                    <a:pt x="36633" y="4741"/>
                  </a:lnTo>
                  <a:lnTo>
                    <a:pt x="39354" y="3634"/>
                  </a:lnTo>
                  <a:lnTo>
                    <a:pt x="42180" y="2739"/>
                  </a:lnTo>
                  <a:lnTo>
                    <a:pt x="45006" y="1896"/>
                  </a:lnTo>
                  <a:lnTo>
                    <a:pt x="47937" y="1264"/>
                  </a:lnTo>
                  <a:lnTo>
                    <a:pt x="50867" y="684"/>
                  </a:lnTo>
                  <a:lnTo>
                    <a:pt x="53850" y="368"/>
                  </a:lnTo>
                  <a:lnTo>
                    <a:pt x="56886" y="105"/>
                  </a:lnTo>
                  <a:lnTo>
                    <a:pt x="59973" y="0"/>
                  </a:lnTo>
                  <a:lnTo>
                    <a:pt x="63061" y="105"/>
                  </a:lnTo>
                  <a:lnTo>
                    <a:pt x="66149" y="368"/>
                  </a:lnTo>
                  <a:lnTo>
                    <a:pt x="69132" y="684"/>
                  </a:lnTo>
                  <a:lnTo>
                    <a:pt x="72062" y="1264"/>
                  </a:lnTo>
                  <a:lnTo>
                    <a:pt x="74941" y="1896"/>
                  </a:lnTo>
                  <a:lnTo>
                    <a:pt x="77819" y="2739"/>
                  </a:lnTo>
                  <a:lnTo>
                    <a:pt x="80593" y="3634"/>
                  </a:lnTo>
                  <a:lnTo>
                    <a:pt x="83314" y="4741"/>
                  </a:lnTo>
                  <a:lnTo>
                    <a:pt x="85983" y="5952"/>
                  </a:lnTo>
                  <a:lnTo>
                    <a:pt x="88547" y="7269"/>
                  </a:lnTo>
                  <a:lnTo>
                    <a:pt x="91059" y="8744"/>
                  </a:lnTo>
                  <a:lnTo>
                    <a:pt x="93519" y="10272"/>
                  </a:lnTo>
                  <a:lnTo>
                    <a:pt x="95874" y="11957"/>
                  </a:lnTo>
                  <a:lnTo>
                    <a:pt x="98124" y="13748"/>
                  </a:lnTo>
                  <a:lnTo>
                    <a:pt x="100322" y="15592"/>
                  </a:lnTo>
                  <a:lnTo>
                    <a:pt x="102416" y="17594"/>
                  </a:lnTo>
                  <a:lnTo>
                    <a:pt x="104404" y="19648"/>
                  </a:lnTo>
                  <a:lnTo>
                    <a:pt x="106288" y="21861"/>
                  </a:lnTo>
                  <a:lnTo>
                    <a:pt x="108068" y="24126"/>
                  </a:lnTo>
                  <a:lnTo>
                    <a:pt x="109742" y="26496"/>
                  </a:lnTo>
                  <a:lnTo>
                    <a:pt x="111312" y="28867"/>
                  </a:lnTo>
                  <a:lnTo>
                    <a:pt x="112725" y="31448"/>
                  </a:lnTo>
                  <a:lnTo>
                    <a:pt x="114086" y="34029"/>
                  </a:lnTo>
                  <a:lnTo>
                    <a:pt x="115290" y="36663"/>
                  </a:lnTo>
                  <a:lnTo>
                    <a:pt x="116336" y="39402"/>
                  </a:lnTo>
                  <a:lnTo>
                    <a:pt x="117278" y="42142"/>
                  </a:lnTo>
                  <a:lnTo>
                    <a:pt x="118063" y="44986"/>
                  </a:lnTo>
                  <a:lnTo>
                    <a:pt x="118744" y="47884"/>
                  </a:lnTo>
                  <a:lnTo>
                    <a:pt x="119267" y="50886"/>
                  </a:lnTo>
                  <a:lnTo>
                    <a:pt x="119686" y="53889"/>
                  </a:lnTo>
                  <a:lnTo>
                    <a:pt x="119895" y="56944"/>
                  </a:lnTo>
                  <a:lnTo>
                    <a:pt x="120000" y="60052"/>
                  </a:lnTo>
                  <a:close/>
                </a:path>
              </a:pathLst>
            </a:custGeom>
            <a:solidFill>
              <a:srgbClr val="44750F"/>
            </a:solidFill>
            <a:ln w="9525">
              <a:noFill/>
            </a:ln>
          </p:spPr>
          <p:txBody>
            <a:bodyPr/>
            <a:p>
              <a:endParaRPr lang="zh-CN" altLang="en-US"/>
            </a:p>
          </p:txBody>
        </p:sp>
        <p:sp>
          <p:nvSpPr>
            <p:cNvPr id="74772" name="任意多边形 267"/>
            <p:cNvSpPr/>
            <p:nvPr>
              <p:custDataLst>
                <p:tags r:id="rId15"/>
              </p:custDataLst>
            </p:nvPr>
          </p:nvSpPr>
          <p:spPr>
            <a:xfrm flipH="1">
              <a:off x="10185" y="4364"/>
              <a:ext cx="535" cy="547"/>
            </a:xfrm>
            <a:custGeom>
              <a:avLst/>
              <a:gdLst/>
              <a:ahLst/>
              <a:cxnLst/>
              <a:pathLst>
                <a:path w="120000" h="120000">
                  <a:moveTo>
                    <a:pt x="120000" y="60029"/>
                  </a:moveTo>
                  <a:lnTo>
                    <a:pt x="119940" y="63085"/>
                  </a:lnTo>
                  <a:lnTo>
                    <a:pt x="119643" y="66140"/>
                  </a:lnTo>
                  <a:lnTo>
                    <a:pt x="119345" y="69136"/>
                  </a:lnTo>
                  <a:lnTo>
                    <a:pt x="118751" y="72131"/>
                  </a:lnTo>
                  <a:lnTo>
                    <a:pt x="118097" y="75007"/>
                  </a:lnTo>
                  <a:lnTo>
                    <a:pt x="117324" y="77883"/>
                  </a:lnTo>
                  <a:lnTo>
                    <a:pt x="116372" y="80639"/>
                  </a:lnTo>
                  <a:lnTo>
                    <a:pt x="115242" y="83394"/>
                  </a:lnTo>
                  <a:lnTo>
                    <a:pt x="114112" y="86030"/>
                  </a:lnTo>
                  <a:lnTo>
                    <a:pt x="112745" y="88607"/>
                  </a:lnTo>
                  <a:lnTo>
                    <a:pt x="111318" y="91063"/>
                  </a:lnTo>
                  <a:lnTo>
                    <a:pt x="109772" y="93579"/>
                  </a:lnTo>
                  <a:lnTo>
                    <a:pt x="108107" y="95856"/>
                  </a:lnTo>
                  <a:lnTo>
                    <a:pt x="106263" y="98132"/>
                  </a:lnTo>
                  <a:lnTo>
                    <a:pt x="104420" y="100349"/>
                  </a:lnTo>
                  <a:lnTo>
                    <a:pt x="102457" y="102446"/>
                  </a:lnTo>
                  <a:lnTo>
                    <a:pt x="100317" y="104423"/>
                  </a:lnTo>
                  <a:lnTo>
                    <a:pt x="98176" y="106280"/>
                  </a:lnTo>
                  <a:lnTo>
                    <a:pt x="95916" y="108137"/>
                  </a:lnTo>
                  <a:lnTo>
                    <a:pt x="93538" y="109755"/>
                  </a:lnTo>
                  <a:lnTo>
                    <a:pt x="91159" y="111313"/>
                  </a:lnTo>
                  <a:lnTo>
                    <a:pt x="88602" y="112810"/>
                  </a:lnTo>
                  <a:lnTo>
                    <a:pt x="86045" y="114068"/>
                  </a:lnTo>
                  <a:lnTo>
                    <a:pt x="83369" y="115327"/>
                  </a:lnTo>
                  <a:lnTo>
                    <a:pt x="80634" y="116345"/>
                  </a:lnTo>
                  <a:lnTo>
                    <a:pt x="77898" y="117304"/>
                  </a:lnTo>
                  <a:lnTo>
                    <a:pt x="75044" y="118082"/>
                  </a:lnTo>
                  <a:lnTo>
                    <a:pt x="72130" y="118801"/>
                  </a:lnTo>
                  <a:lnTo>
                    <a:pt x="69157" y="119340"/>
                  </a:lnTo>
                  <a:lnTo>
                    <a:pt x="66184" y="119700"/>
                  </a:lnTo>
                  <a:lnTo>
                    <a:pt x="63092" y="119880"/>
                  </a:lnTo>
                  <a:lnTo>
                    <a:pt x="60000" y="120000"/>
                  </a:lnTo>
                  <a:lnTo>
                    <a:pt x="56907" y="119880"/>
                  </a:lnTo>
                  <a:lnTo>
                    <a:pt x="53875" y="119700"/>
                  </a:lnTo>
                  <a:lnTo>
                    <a:pt x="50901" y="119340"/>
                  </a:lnTo>
                  <a:lnTo>
                    <a:pt x="47928" y="118801"/>
                  </a:lnTo>
                  <a:lnTo>
                    <a:pt x="45014" y="118082"/>
                  </a:lnTo>
                  <a:lnTo>
                    <a:pt x="42160" y="117304"/>
                  </a:lnTo>
                  <a:lnTo>
                    <a:pt x="39365" y="116345"/>
                  </a:lnTo>
                  <a:lnTo>
                    <a:pt x="36630" y="115327"/>
                  </a:lnTo>
                  <a:lnTo>
                    <a:pt x="34013" y="114068"/>
                  </a:lnTo>
                  <a:lnTo>
                    <a:pt x="31397" y="112810"/>
                  </a:lnTo>
                  <a:lnTo>
                    <a:pt x="28899" y="111313"/>
                  </a:lnTo>
                  <a:lnTo>
                    <a:pt x="26521" y="109755"/>
                  </a:lnTo>
                  <a:lnTo>
                    <a:pt x="24083" y="108137"/>
                  </a:lnTo>
                  <a:lnTo>
                    <a:pt x="21823" y="106280"/>
                  </a:lnTo>
                  <a:lnTo>
                    <a:pt x="19682" y="104423"/>
                  </a:lnTo>
                  <a:lnTo>
                    <a:pt x="17542" y="102446"/>
                  </a:lnTo>
                  <a:lnTo>
                    <a:pt x="15639" y="100349"/>
                  </a:lnTo>
                  <a:lnTo>
                    <a:pt x="13736" y="98132"/>
                  </a:lnTo>
                  <a:lnTo>
                    <a:pt x="11952" y="95856"/>
                  </a:lnTo>
                  <a:lnTo>
                    <a:pt x="10227" y="93579"/>
                  </a:lnTo>
                  <a:lnTo>
                    <a:pt x="8681" y="91063"/>
                  </a:lnTo>
                  <a:lnTo>
                    <a:pt x="7254" y="88607"/>
                  </a:lnTo>
                  <a:lnTo>
                    <a:pt x="5887" y="86030"/>
                  </a:lnTo>
                  <a:lnTo>
                    <a:pt x="4757" y="83394"/>
                  </a:lnTo>
                  <a:lnTo>
                    <a:pt x="3627" y="80639"/>
                  </a:lnTo>
                  <a:lnTo>
                    <a:pt x="2735" y="77883"/>
                  </a:lnTo>
                  <a:lnTo>
                    <a:pt x="1902" y="75007"/>
                  </a:lnTo>
                  <a:lnTo>
                    <a:pt x="1248" y="72131"/>
                  </a:lnTo>
                  <a:lnTo>
                    <a:pt x="713" y="69136"/>
                  </a:lnTo>
                  <a:lnTo>
                    <a:pt x="356" y="66140"/>
                  </a:lnTo>
                  <a:lnTo>
                    <a:pt x="118" y="63085"/>
                  </a:lnTo>
                  <a:lnTo>
                    <a:pt x="0" y="60029"/>
                  </a:lnTo>
                  <a:lnTo>
                    <a:pt x="118" y="56914"/>
                  </a:lnTo>
                  <a:lnTo>
                    <a:pt x="356" y="53859"/>
                  </a:lnTo>
                  <a:lnTo>
                    <a:pt x="713" y="50863"/>
                  </a:lnTo>
                  <a:lnTo>
                    <a:pt x="1248" y="47868"/>
                  </a:lnTo>
                  <a:lnTo>
                    <a:pt x="1902" y="44992"/>
                  </a:lnTo>
                  <a:lnTo>
                    <a:pt x="2735" y="42116"/>
                  </a:lnTo>
                  <a:lnTo>
                    <a:pt x="3627" y="39360"/>
                  </a:lnTo>
                  <a:lnTo>
                    <a:pt x="4757" y="36605"/>
                  </a:lnTo>
                  <a:lnTo>
                    <a:pt x="5887" y="33969"/>
                  </a:lnTo>
                  <a:lnTo>
                    <a:pt x="7254" y="31392"/>
                  </a:lnTo>
                  <a:lnTo>
                    <a:pt x="8681" y="28876"/>
                  </a:lnTo>
                  <a:lnTo>
                    <a:pt x="10227" y="26420"/>
                  </a:lnTo>
                  <a:lnTo>
                    <a:pt x="11952" y="24083"/>
                  </a:lnTo>
                  <a:lnTo>
                    <a:pt x="13736" y="21807"/>
                  </a:lnTo>
                  <a:lnTo>
                    <a:pt x="15639" y="19590"/>
                  </a:lnTo>
                  <a:lnTo>
                    <a:pt x="17542" y="17493"/>
                  </a:lnTo>
                  <a:lnTo>
                    <a:pt x="19682" y="15576"/>
                  </a:lnTo>
                  <a:lnTo>
                    <a:pt x="21823" y="13659"/>
                  </a:lnTo>
                  <a:lnTo>
                    <a:pt x="24083" y="11862"/>
                  </a:lnTo>
                  <a:lnTo>
                    <a:pt x="26521" y="10184"/>
                  </a:lnTo>
                  <a:lnTo>
                    <a:pt x="28899" y="8627"/>
                  </a:lnTo>
                  <a:lnTo>
                    <a:pt x="31397" y="7249"/>
                  </a:lnTo>
                  <a:lnTo>
                    <a:pt x="34013" y="5871"/>
                  </a:lnTo>
                  <a:lnTo>
                    <a:pt x="36630" y="4613"/>
                  </a:lnTo>
                  <a:lnTo>
                    <a:pt x="39365" y="3594"/>
                  </a:lnTo>
                  <a:lnTo>
                    <a:pt x="42160" y="2636"/>
                  </a:lnTo>
                  <a:lnTo>
                    <a:pt x="45014" y="1857"/>
                  </a:lnTo>
                  <a:lnTo>
                    <a:pt x="47928" y="1198"/>
                  </a:lnTo>
                  <a:lnTo>
                    <a:pt x="50901" y="599"/>
                  </a:lnTo>
                  <a:lnTo>
                    <a:pt x="53875" y="239"/>
                  </a:lnTo>
                  <a:lnTo>
                    <a:pt x="56907" y="59"/>
                  </a:lnTo>
                  <a:lnTo>
                    <a:pt x="60000" y="0"/>
                  </a:lnTo>
                  <a:lnTo>
                    <a:pt x="63092" y="59"/>
                  </a:lnTo>
                  <a:lnTo>
                    <a:pt x="66184" y="239"/>
                  </a:lnTo>
                  <a:lnTo>
                    <a:pt x="69157" y="599"/>
                  </a:lnTo>
                  <a:lnTo>
                    <a:pt x="72130" y="1198"/>
                  </a:lnTo>
                  <a:lnTo>
                    <a:pt x="75044" y="1857"/>
                  </a:lnTo>
                  <a:lnTo>
                    <a:pt x="77898" y="2636"/>
                  </a:lnTo>
                  <a:lnTo>
                    <a:pt x="80634" y="3594"/>
                  </a:lnTo>
                  <a:lnTo>
                    <a:pt x="83369" y="4613"/>
                  </a:lnTo>
                  <a:lnTo>
                    <a:pt x="86045" y="5871"/>
                  </a:lnTo>
                  <a:lnTo>
                    <a:pt x="88602" y="7249"/>
                  </a:lnTo>
                  <a:lnTo>
                    <a:pt x="91159" y="8627"/>
                  </a:lnTo>
                  <a:lnTo>
                    <a:pt x="93538" y="10184"/>
                  </a:lnTo>
                  <a:lnTo>
                    <a:pt x="95916" y="11862"/>
                  </a:lnTo>
                  <a:lnTo>
                    <a:pt x="98176" y="13659"/>
                  </a:lnTo>
                  <a:lnTo>
                    <a:pt x="100317" y="15576"/>
                  </a:lnTo>
                  <a:lnTo>
                    <a:pt x="102457" y="17493"/>
                  </a:lnTo>
                  <a:lnTo>
                    <a:pt x="104420" y="19590"/>
                  </a:lnTo>
                  <a:lnTo>
                    <a:pt x="106263" y="21807"/>
                  </a:lnTo>
                  <a:lnTo>
                    <a:pt x="108107" y="24083"/>
                  </a:lnTo>
                  <a:lnTo>
                    <a:pt x="109772" y="26420"/>
                  </a:lnTo>
                  <a:lnTo>
                    <a:pt x="111318" y="28876"/>
                  </a:lnTo>
                  <a:lnTo>
                    <a:pt x="112745" y="31392"/>
                  </a:lnTo>
                  <a:lnTo>
                    <a:pt x="114112" y="33969"/>
                  </a:lnTo>
                  <a:lnTo>
                    <a:pt x="115242" y="36605"/>
                  </a:lnTo>
                  <a:lnTo>
                    <a:pt x="116372" y="39360"/>
                  </a:lnTo>
                  <a:lnTo>
                    <a:pt x="117324" y="42116"/>
                  </a:lnTo>
                  <a:lnTo>
                    <a:pt x="118097" y="44992"/>
                  </a:lnTo>
                  <a:lnTo>
                    <a:pt x="118751" y="47868"/>
                  </a:lnTo>
                  <a:lnTo>
                    <a:pt x="119345" y="50863"/>
                  </a:lnTo>
                  <a:lnTo>
                    <a:pt x="119643" y="53859"/>
                  </a:lnTo>
                  <a:lnTo>
                    <a:pt x="119940" y="56914"/>
                  </a:lnTo>
                  <a:lnTo>
                    <a:pt x="120000" y="60029"/>
                  </a:lnTo>
                  <a:close/>
                </a:path>
              </a:pathLst>
            </a:custGeom>
            <a:solidFill>
              <a:srgbClr val="06620A"/>
            </a:solidFill>
            <a:ln w="9525">
              <a:noFill/>
            </a:ln>
          </p:spPr>
          <p:txBody>
            <a:bodyPr/>
            <a:p>
              <a:endParaRPr lang="zh-CN" altLang="en-US"/>
            </a:p>
          </p:txBody>
        </p:sp>
        <p:sp>
          <p:nvSpPr>
            <p:cNvPr id="269" name="任意多边形 268"/>
            <p:cNvSpPr/>
            <p:nvPr>
              <p:custDataLst>
                <p:tags r:id="rId16"/>
              </p:custDataLst>
            </p:nvPr>
          </p:nvSpPr>
          <p:spPr>
            <a:xfrm flipH="1">
              <a:off x="10467" y="4889"/>
              <a:ext cx="917" cy="938"/>
            </a:xfrm>
            <a:custGeom>
              <a:avLst/>
              <a:gdLst/>
              <a:ahLst/>
              <a:cxnLst/>
              <a:rect l="0" t="0" r="0" b="0"/>
              <a:pathLst>
                <a:path w="120000" h="120000" extrusionOk="0">
                  <a:moveTo>
                    <a:pt x="120000" y="60017"/>
                  </a:moveTo>
                  <a:lnTo>
                    <a:pt x="119930" y="63128"/>
                  </a:lnTo>
                  <a:lnTo>
                    <a:pt x="119687" y="66169"/>
                  </a:lnTo>
                  <a:lnTo>
                    <a:pt x="119270" y="69175"/>
                  </a:lnTo>
                  <a:lnTo>
                    <a:pt x="118784" y="72111"/>
                  </a:lnTo>
                  <a:lnTo>
                    <a:pt x="118125" y="75013"/>
                  </a:lnTo>
                  <a:lnTo>
                    <a:pt x="117291" y="77844"/>
                  </a:lnTo>
                  <a:lnTo>
                    <a:pt x="116319" y="80640"/>
                  </a:lnTo>
                  <a:lnTo>
                    <a:pt x="115277" y="83367"/>
                  </a:lnTo>
                  <a:lnTo>
                    <a:pt x="114062" y="86058"/>
                  </a:lnTo>
                  <a:lnTo>
                    <a:pt x="112743" y="88610"/>
                  </a:lnTo>
                  <a:lnTo>
                    <a:pt x="111319" y="91162"/>
                  </a:lnTo>
                  <a:lnTo>
                    <a:pt x="109756" y="93574"/>
                  </a:lnTo>
                  <a:lnTo>
                    <a:pt x="108055" y="95916"/>
                  </a:lnTo>
                  <a:lnTo>
                    <a:pt x="106284" y="98188"/>
                  </a:lnTo>
                  <a:lnTo>
                    <a:pt x="104409" y="100355"/>
                  </a:lnTo>
                  <a:lnTo>
                    <a:pt x="102430" y="102452"/>
                  </a:lnTo>
                  <a:lnTo>
                    <a:pt x="100347" y="104410"/>
                  </a:lnTo>
                  <a:lnTo>
                    <a:pt x="98159" y="106297"/>
                  </a:lnTo>
                  <a:lnTo>
                    <a:pt x="95902" y="108115"/>
                  </a:lnTo>
                  <a:lnTo>
                    <a:pt x="93541" y="109793"/>
                  </a:lnTo>
                  <a:lnTo>
                    <a:pt x="91111" y="111331"/>
                  </a:lnTo>
                  <a:lnTo>
                    <a:pt x="88611" y="112764"/>
                  </a:lnTo>
                  <a:lnTo>
                    <a:pt x="86006" y="114092"/>
                  </a:lnTo>
                  <a:lnTo>
                    <a:pt x="83333" y="115281"/>
                  </a:lnTo>
                  <a:lnTo>
                    <a:pt x="80625" y="116399"/>
                  </a:lnTo>
                  <a:lnTo>
                    <a:pt x="77847" y="117343"/>
                  </a:lnTo>
                  <a:lnTo>
                    <a:pt x="75000" y="118112"/>
                  </a:lnTo>
                  <a:lnTo>
                    <a:pt x="72083" y="118811"/>
                  </a:lnTo>
                  <a:lnTo>
                    <a:pt x="69131" y="119335"/>
                  </a:lnTo>
                  <a:lnTo>
                    <a:pt x="66111" y="119720"/>
                  </a:lnTo>
                  <a:lnTo>
                    <a:pt x="63090" y="119930"/>
                  </a:lnTo>
                  <a:lnTo>
                    <a:pt x="60000" y="120000"/>
                  </a:lnTo>
                  <a:lnTo>
                    <a:pt x="56909" y="119930"/>
                  </a:lnTo>
                  <a:lnTo>
                    <a:pt x="53888" y="119720"/>
                  </a:lnTo>
                  <a:lnTo>
                    <a:pt x="50868" y="119335"/>
                  </a:lnTo>
                  <a:lnTo>
                    <a:pt x="47916" y="118811"/>
                  </a:lnTo>
                  <a:lnTo>
                    <a:pt x="45000" y="118112"/>
                  </a:lnTo>
                  <a:lnTo>
                    <a:pt x="42152" y="117343"/>
                  </a:lnTo>
                  <a:lnTo>
                    <a:pt x="39375" y="116399"/>
                  </a:lnTo>
                  <a:lnTo>
                    <a:pt x="36666" y="115281"/>
                  </a:lnTo>
                  <a:lnTo>
                    <a:pt x="33958" y="114092"/>
                  </a:lnTo>
                  <a:lnTo>
                    <a:pt x="31388" y="112764"/>
                  </a:lnTo>
                  <a:lnTo>
                    <a:pt x="28854" y="111331"/>
                  </a:lnTo>
                  <a:lnTo>
                    <a:pt x="26458" y="109793"/>
                  </a:lnTo>
                  <a:lnTo>
                    <a:pt x="24097" y="108115"/>
                  </a:lnTo>
                  <a:lnTo>
                    <a:pt x="21840" y="106297"/>
                  </a:lnTo>
                  <a:lnTo>
                    <a:pt x="19652" y="104410"/>
                  </a:lnTo>
                  <a:lnTo>
                    <a:pt x="17569" y="102452"/>
                  </a:lnTo>
                  <a:lnTo>
                    <a:pt x="15555" y="100355"/>
                  </a:lnTo>
                  <a:lnTo>
                    <a:pt x="13680" y="98188"/>
                  </a:lnTo>
                  <a:lnTo>
                    <a:pt x="11909" y="95916"/>
                  </a:lnTo>
                  <a:lnTo>
                    <a:pt x="10243" y="93574"/>
                  </a:lnTo>
                  <a:lnTo>
                    <a:pt x="8680" y="91162"/>
                  </a:lnTo>
                  <a:lnTo>
                    <a:pt x="7256" y="88610"/>
                  </a:lnTo>
                  <a:lnTo>
                    <a:pt x="5902" y="86058"/>
                  </a:lnTo>
                  <a:lnTo>
                    <a:pt x="4722" y="83367"/>
                  </a:lnTo>
                  <a:lnTo>
                    <a:pt x="3611" y="80640"/>
                  </a:lnTo>
                  <a:lnTo>
                    <a:pt x="2673" y="77844"/>
                  </a:lnTo>
                  <a:lnTo>
                    <a:pt x="1875" y="75013"/>
                  </a:lnTo>
                  <a:lnTo>
                    <a:pt x="1215" y="72111"/>
                  </a:lnTo>
                  <a:lnTo>
                    <a:pt x="694" y="69175"/>
                  </a:lnTo>
                  <a:lnTo>
                    <a:pt x="312" y="66169"/>
                  </a:lnTo>
                  <a:lnTo>
                    <a:pt x="69" y="63128"/>
                  </a:lnTo>
                  <a:lnTo>
                    <a:pt x="0" y="60017"/>
                  </a:lnTo>
                  <a:lnTo>
                    <a:pt x="69" y="56941"/>
                  </a:lnTo>
                  <a:lnTo>
                    <a:pt x="312" y="53900"/>
                  </a:lnTo>
                  <a:lnTo>
                    <a:pt x="694" y="50859"/>
                  </a:lnTo>
                  <a:lnTo>
                    <a:pt x="1215" y="47923"/>
                  </a:lnTo>
                  <a:lnTo>
                    <a:pt x="1875" y="45021"/>
                  </a:lnTo>
                  <a:lnTo>
                    <a:pt x="2673" y="42190"/>
                  </a:lnTo>
                  <a:lnTo>
                    <a:pt x="3611" y="39394"/>
                  </a:lnTo>
                  <a:lnTo>
                    <a:pt x="4722" y="36667"/>
                  </a:lnTo>
                  <a:lnTo>
                    <a:pt x="5902" y="34011"/>
                  </a:lnTo>
                  <a:lnTo>
                    <a:pt x="7256" y="31424"/>
                  </a:lnTo>
                  <a:lnTo>
                    <a:pt x="8680" y="28907"/>
                  </a:lnTo>
                  <a:lnTo>
                    <a:pt x="10243" y="26460"/>
                  </a:lnTo>
                  <a:lnTo>
                    <a:pt x="11909" y="24118"/>
                  </a:lnTo>
                  <a:lnTo>
                    <a:pt x="13680" y="21846"/>
                  </a:lnTo>
                  <a:lnTo>
                    <a:pt x="15555" y="19644"/>
                  </a:lnTo>
                  <a:lnTo>
                    <a:pt x="17569" y="17582"/>
                  </a:lnTo>
                  <a:lnTo>
                    <a:pt x="19652" y="15624"/>
                  </a:lnTo>
                  <a:lnTo>
                    <a:pt x="21840" y="13737"/>
                  </a:lnTo>
                  <a:lnTo>
                    <a:pt x="24097" y="11954"/>
                  </a:lnTo>
                  <a:lnTo>
                    <a:pt x="26458" y="10241"/>
                  </a:lnTo>
                  <a:lnTo>
                    <a:pt x="28854" y="8703"/>
                  </a:lnTo>
                  <a:lnTo>
                    <a:pt x="31388" y="7270"/>
                  </a:lnTo>
                  <a:lnTo>
                    <a:pt x="33958" y="5942"/>
                  </a:lnTo>
                  <a:lnTo>
                    <a:pt x="36666" y="4753"/>
                  </a:lnTo>
                  <a:lnTo>
                    <a:pt x="39375" y="3635"/>
                  </a:lnTo>
                  <a:lnTo>
                    <a:pt x="42152" y="2691"/>
                  </a:lnTo>
                  <a:lnTo>
                    <a:pt x="45000" y="1887"/>
                  </a:lnTo>
                  <a:lnTo>
                    <a:pt x="47916" y="1223"/>
                  </a:lnTo>
                  <a:lnTo>
                    <a:pt x="50868" y="699"/>
                  </a:lnTo>
                  <a:lnTo>
                    <a:pt x="53888" y="314"/>
                  </a:lnTo>
                  <a:lnTo>
                    <a:pt x="56909" y="104"/>
                  </a:lnTo>
                  <a:lnTo>
                    <a:pt x="60000" y="0"/>
                  </a:lnTo>
                  <a:lnTo>
                    <a:pt x="63090" y="104"/>
                  </a:lnTo>
                  <a:lnTo>
                    <a:pt x="66111" y="314"/>
                  </a:lnTo>
                  <a:lnTo>
                    <a:pt x="69131" y="699"/>
                  </a:lnTo>
                  <a:lnTo>
                    <a:pt x="72083" y="1223"/>
                  </a:lnTo>
                  <a:lnTo>
                    <a:pt x="75000" y="1887"/>
                  </a:lnTo>
                  <a:lnTo>
                    <a:pt x="77847" y="2691"/>
                  </a:lnTo>
                  <a:lnTo>
                    <a:pt x="80625" y="3635"/>
                  </a:lnTo>
                  <a:lnTo>
                    <a:pt x="83333" y="4753"/>
                  </a:lnTo>
                  <a:lnTo>
                    <a:pt x="86006" y="5942"/>
                  </a:lnTo>
                  <a:lnTo>
                    <a:pt x="88611" y="7270"/>
                  </a:lnTo>
                  <a:lnTo>
                    <a:pt x="91111" y="8703"/>
                  </a:lnTo>
                  <a:lnTo>
                    <a:pt x="93541" y="10241"/>
                  </a:lnTo>
                  <a:lnTo>
                    <a:pt x="95902" y="11954"/>
                  </a:lnTo>
                  <a:lnTo>
                    <a:pt x="98159" y="13737"/>
                  </a:lnTo>
                  <a:lnTo>
                    <a:pt x="100347" y="15624"/>
                  </a:lnTo>
                  <a:lnTo>
                    <a:pt x="102430" y="17582"/>
                  </a:lnTo>
                  <a:lnTo>
                    <a:pt x="104409" y="19644"/>
                  </a:lnTo>
                  <a:lnTo>
                    <a:pt x="106284" y="21846"/>
                  </a:lnTo>
                  <a:lnTo>
                    <a:pt x="108055" y="24118"/>
                  </a:lnTo>
                  <a:lnTo>
                    <a:pt x="109756" y="26460"/>
                  </a:lnTo>
                  <a:lnTo>
                    <a:pt x="111319" y="28907"/>
                  </a:lnTo>
                  <a:lnTo>
                    <a:pt x="112743" y="31424"/>
                  </a:lnTo>
                  <a:lnTo>
                    <a:pt x="114062" y="34011"/>
                  </a:lnTo>
                  <a:lnTo>
                    <a:pt x="115277" y="36667"/>
                  </a:lnTo>
                  <a:lnTo>
                    <a:pt x="116319" y="39394"/>
                  </a:lnTo>
                  <a:lnTo>
                    <a:pt x="117291" y="42190"/>
                  </a:lnTo>
                  <a:lnTo>
                    <a:pt x="118125" y="45021"/>
                  </a:lnTo>
                  <a:lnTo>
                    <a:pt x="118784" y="47923"/>
                  </a:lnTo>
                  <a:lnTo>
                    <a:pt x="119270" y="50859"/>
                  </a:lnTo>
                  <a:lnTo>
                    <a:pt x="119687" y="53900"/>
                  </a:lnTo>
                  <a:lnTo>
                    <a:pt x="119930" y="56941"/>
                  </a:lnTo>
                  <a:lnTo>
                    <a:pt x="120000" y="60017"/>
                  </a:lnTo>
                  <a:close/>
                </a:path>
              </a:pathLst>
            </a:custGeom>
            <a:solidFill>
              <a:schemeClr val="accent3">
                <a:lumMod val="90000"/>
              </a:schemeClr>
            </a:solidFill>
            <a:ln>
              <a:noFill/>
            </a:ln>
          </p:spPr>
          <p:txBody>
            <a:bodyPr lIns="60941" tIns="30462" rIns="60941" bIns="30462" anchor="t" anchorCtr="0">
              <a:noAutofit/>
            </a:bodyPr>
            <a:lstStyle/>
            <a:p>
              <a:pPr fontAlgn="base">
                <a:lnSpc>
                  <a:spcPct val="120000"/>
                </a:lnSpc>
                <a:buClr>
                  <a:srgbClr val="000000"/>
                </a:buClr>
              </a:pPr>
              <a:endParaRPr sz="1200" strike="noStrike" noProof="1">
                <a:solidFill>
                  <a:srgbClr val="000000"/>
                </a:solidFill>
                <a:latin typeface="微软雅黑" panose="020B0503020204020204" pitchFamily="34" charset="-122"/>
                <a:ea typeface="微软雅黑" panose="020B0503020204020204" pitchFamily="34" charset="-122"/>
              </a:endParaRPr>
            </a:p>
          </p:txBody>
        </p:sp>
        <p:sp>
          <p:nvSpPr>
            <p:cNvPr id="74774" name="任意多边形 269"/>
            <p:cNvSpPr/>
            <p:nvPr>
              <p:custDataLst>
                <p:tags r:id="rId17"/>
              </p:custDataLst>
            </p:nvPr>
          </p:nvSpPr>
          <p:spPr>
            <a:xfrm flipH="1">
              <a:off x="10964" y="5951"/>
              <a:ext cx="462" cy="472"/>
            </a:xfrm>
            <a:custGeom>
              <a:avLst/>
              <a:gdLst/>
              <a:ahLst/>
              <a:cxnLst/>
              <a:pathLst>
                <a:path w="120000" h="120000">
                  <a:moveTo>
                    <a:pt x="120000" y="60000"/>
                  </a:moveTo>
                  <a:lnTo>
                    <a:pt x="119930" y="63125"/>
                  </a:lnTo>
                  <a:lnTo>
                    <a:pt x="119723" y="66111"/>
                  </a:lnTo>
                  <a:lnTo>
                    <a:pt x="119309" y="69166"/>
                  </a:lnTo>
                  <a:lnTo>
                    <a:pt x="118826" y="72152"/>
                  </a:lnTo>
                  <a:lnTo>
                    <a:pt x="118136" y="75069"/>
                  </a:lnTo>
                  <a:lnTo>
                    <a:pt x="117308" y="77847"/>
                  </a:lnTo>
                  <a:lnTo>
                    <a:pt x="116342" y="80694"/>
                  </a:lnTo>
                  <a:lnTo>
                    <a:pt x="115238" y="83402"/>
                  </a:lnTo>
                  <a:lnTo>
                    <a:pt x="114065" y="85972"/>
                  </a:lnTo>
                  <a:lnTo>
                    <a:pt x="112823" y="88611"/>
                  </a:lnTo>
                  <a:lnTo>
                    <a:pt x="111305" y="91111"/>
                  </a:lnTo>
                  <a:lnTo>
                    <a:pt x="109787" y="93611"/>
                  </a:lnTo>
                  <a:lnTo>
                    <a:pt x="108062" y="95902"/>
                  </a:lnTo>
                  <a:lnTo>
                    <a:pt x="106336" y="98194"/>
                  </a:lnTo>
                  <a:lnTo>
                    <a:pt x="104404" y="100347"/>
                  </a:lnTo>
                  <a:lnTo>
                    <a:pt x="102403" y="102430"/>
                  </a:lnTo>
                  <a:lnTo>
                    <a:pt x="100333" y="104375"/>
                  </a:lnTo>
                  <a:lnTo>
                    <a:pt x="98125" y="106319"/>
                  </a:lnTo>
                  <a:lnTo>
                    <a:pt x="95917" y="108055"/>
                  </a:lnTo>
                  <a:lnTo>
                    <a:pt x="93571" y="109791"/>
                  </a:lnTo>
                  <a:lnTo>
                    <a:pt x="91086" y="111319"/>
                  </a:lnTo>
                  <a:lnTo>
                    <a:pt x="88602" y="112777"/>
                  </a:lnTo>
                  <a:lnTo>
                    <a:pt x="85980" y="114097"/>
                  </a:lnTo>
                  <a:lnTo>
                    <a:pt x="83358" y="115277"/>
                  </a:lnTo>
                  <a:lnTo>
                    <a:pt x="80667" y="116388"/>
                  </a:lnTo>
                  <a:lnTo>
                    <a:pt x="77906" y="117291"/>
                  </a:lnTo>
                  <a:lnTo>
                    <a:pt x="75008" y="118125"/>
                  </a:lnTo>
                  <a:lnTo>
                    <a:pt x="72110" y="118819"/>
                  </a:lnTo>
                  <a:lnTo>
                    <a:pt x="69143" y="119305"/>
                  </a:lnTo>
                  <a:lnTo>
                    <a:pt x="66175" y="119722"/>
                  </a:lnTo>
                  <a:lnTo>
                    <a:pt x="63070" y="119930"/>
                  </a:lnTo>
                  <a:lnTo>
                    <a:pt x="60034" y="120000"/>
                  </a:lnTo>
                  <a:lnTo>
                    <a:pt x="56929" y="119930"/>
                  </a:lnTo>
                  <a:lnTo>
                    <a:pt x="53824" y="119722"/>
                  </a:lnTo>
                  <a:lnTo>
                    <a:pt x="50856" y="119305"/>
                  </a:lnTo>
                  <a:lnTo>
                    <a:pt x="47889" y="118819"/>
                  </a:lnTo>
                  <a:lnTo>
                    <a:pt x="44991" y="118125"/>
                  </a:lnTo>
                  <a:lnTo>
                    <a:pt x="42162" y="117291"/>
                  </a:lnTo>
                  <a:lnTo>
                    <a:pt x="39332" y="116388"/>
                  </a:lnTo>
                  <a:lnTo>
                    <a:pt x="36641" y="115277"/>
                  </a:lnTo>
                  <a:lnTo>
                    <a:pt x="33950" y="114097"/>
                  </a:lnTo>
                  <a:lnTo>
                    <a:pt x="31397" y="112777"/>
                  </a:lnTo>
                  <a:lnTo>
                    <a:pt x="28844" y="111319"/>
                  </a:lnTo>
                  <a:lnTo>
                    <a:pt x="26428" y="109791"/>
                  </a:lnTo>
                  <a:lnTo>
                    <a:pt x="24082" y="108055"/>
                  </a:lnTo>
                  <a:lnTo>
                    <a:pt x="21805" y="106319"/>
                  </a:lnTo>
                  <a:lnTo>
                    <a:pt x="19597" y="104375"/>
                  </a:lnTo>
                  <a:lnTo>
                    <a:pt x="17596" y="102430"/>
                  </a:lnTo>
                  <a:lnTo>
                    <a:pt x="15526" y="100347"/>
                  </a:lnTo>
                  <a:lnTo>
                    <a:pt x="13663" y="98194"/>
                  </a:lnTo>
                  <a:lnTo>
                    <a:pt x="11868" y="95902"/>
                  </a:lnTo>
                  <a:lnTo>
                    <a:pt x="10212" y="93611"/>
                  </a:lnTo>
                  <a:lnTo>
                    <a:pt x="8625" y="91111"/>
                  </a:lnTo>
                  <a:lnTo>
                    <a:pt x="7245" y="88611"/>
                  </a:lnTo>
                  <a:lnTo>
                    <a:pt x="5865" y="85972"/>
                  </a:lnTo>
                  <a:lnTo>
                    <a:pt x="4761" y="83402"/>
                  </a:lnTo>
                  <a:lnTo>
                    <a:pt x="3588" y="80694"/>
                  </a:lnTo>
                  <a:lnTo>
                    <a:pt x="2691" y="77847"/>
                  </a:lnTo>
                  <a:lnTo>
                    <a:pt x="1863" y="75069"/>
                  </a:lnTo>
                  <a:lnTo>
                    <a:pt x="1242" y="72152"/>
                  </a:lnTo>
                  <a:lnTo>
                    <a:pt x="690" y="69166"/>
                  </a:lnTo>
                  <a:lnTo>
                    <a:pt x="276" y="66111"/>
                  </a:lnTo>
                  <a:lnTo>
                    <a:pt x="69" y="63125"/>
                  </a:lnTo>
                  <a:lnTo>
                    <a:pt x="0" y="60000"/>
                  </a:lnTo>
                  <a:lnTo>
                    <a:pt x="69" y="56944"/>
                  </a:lnTo>
                  <a:lnTo>
                    <a:pt x="276" y="53888"/>
                  </a:lnTo>
                  <a:lnTo>
                    <a:pt x="690" y="50902"/>
                  </a:lnTo>
                  <a:lnTo>
                    <a:pt x="1242" y="47916"/>
                  </a:lnTo>
                  <a:lnTo>
                    <a:pt x="1863" y="45000"/>
                  </a:lnTo>
                  <a:lnTo>
                    <a:pt x="2691" y="42152"/>
                  </a:lnTo>
                  <a:lnTo>
                    <a:pt x="3588" y="39375"/>
                  </a:lnTo>
                  <a:lnTo>
                    <a:pt x="4761" y="36666"/>
                  </a:lnTo>
                  <a:lnTo>
                    <a:pt x="5865" y="33958"/>
                  </a:lnTo>
                  <a:lnTo>
                    <a:pt x="7245" y="31458"/>
                  </a:lnTo>
                  <a:lnTo>
                    <a:pt x="8625" y="28888"/>
                  </a:lnTo>
                  <a:lnTo>
                    <a:pt x="10212" y="26458"/>
                  </a:lnTo>
                  <a:lnTo>
                    <a:pt x="11868" y="24097"/>
                  </a:lnTo>
                  <a:lnTo>
                    <a:pt x="13663" y="21805"/>
                  </a:lnTo>
                  <a:lnTo>
                    <a:pt x="15526" y="19652"/>
                  </a:lnTo>
                  <a:lnTo>
                    <a:pt x="17596" y="17569"/>
                  </a:lnTo>
                  <a:lnTo>
                    <a:pt x="19597" y="15625"/>
                  </a:lnTo>
                  <a:lnTo>
                    <a:pt x="21805" y="13750"/>
                  </a:lnTo>
                  <a:lnTo>
                    <a:pt x="24082" y="11944"/>
                  </a:lnTo>
                  <a:lnTo>
                    <a:pt x="26428" y="10277"/>
                  </a:lnTo>
                  <a:lnTo>
                    <a:pt x="28844" y="8680"/>
                  </a:lnTo>
                  <a:lnTo>
                    <a:pt x="31397" y="7291"/>
                  </a:lnTo>
                  <a:lnTo>
                    <a:pt x="33950" y="5902"/>
                  </a:lnTo>
                  <a:lnTo>
                    <a:pt x="36641" y="4722"/>
                  </a:lnTo>
                  <a:lnTo>
                    <a:pt x="39332" y="3680"/>
                  </a:lnTo>
                  <a:lnTo>
                    <a:pt x="42162" y="2708"/>
                  </a:lnTo>
                  <a:lnTo>
                    <a:pt x="44991" y="1875"/>
                  </a:lnTo>
                  <a:lnTo>
                    <a:pt x="47889" y="1180"/>
                  </a:lnTo>
                  <a:lnTo>
                    <a:pt x="50856" y="625"/>
                  </a:lnTo>
                  <a:lnTo>
                    <a:pt x="53824" y="277"/>
                  </a:lnTo>
                  <a:lnTo>
                    <a:pt x="56929" y="69"/>
                  </a:lnTo>
                  <a:lnTo>
                    <a:pt x="60034" y="0"/>
                  </a:lnTo>
                  <a:lnTo>
                    <a:pt x="63070" y="69"/>
                  </a:lnTo>
                  <a:lnTo>
                    <a:pt x="66175" y="277"/>
                  </a:lnTo>
                  <a:lnTo>
                    <a:pt x="69143" y="625"/>
                  </a:lnTo>
                  <a:lnTo>
                    <a:pt x="72110" y="1180"/>
                  </a:lnTo>
                  <a:lnTo>
                    <a:pt x="75008" y="1875"/>
                  </a:lnTo>
                  <a:lnTo>
                    <a:pt x="77906" y="2708"/>
                  </a:lnTo>
                  <a:lnTo>
                    <a:pt x="80667" y="3680"/>
                  </a:lnTo>
                  <a:lnTo>
                    <a:pt x="83358" y="4722"/>
                  </a:lnTo>
                  <a:lnTo>
                    <a:pt x="85980" y="5902"/>
                  </a:lnTo>
                  <a:lnTo>
                    <a:pt x="88602" y="7291"/>
                  </a:lnTo>
                  <a:lnTo>
                    <a:pt x="91086" y="8680"/>
                  </a:lnTo>
                  <a:lnTo>
                    <a:pt x="93571" y="10277"/>
                  </a:lnTo>
                  <a:lnTo>
                    <a:pt x="95917" y="11944"/>
                  </a:lnTo>
                  <a:lnTo>
                    <a:pt x="98125" y="13750"/>
                  </a:lnTo>
                  <a:lnTo>
                    <a:pt x="100333" y="15625"/>
                  </a:lnTo>
                  <a:lnTo>
                    <a:pt x="102403" y="17569"/>
                  </a:lnTo>
                  <a:lnTo>
                    <a:pt x="104404" y="19652"/>
                  </a:lnTo>
                  <a:lnTo>
                    <a:pt x="106336" y="21805"/>
                  </a:lnTo>
                  <a:lnTo>
                    <a:pt x="108062" y="24097"/>
                  </a:lnTo>
                  <a:lnTo>
                    <a:pt x="109787" y="26458"/>
                  </a:lnTo>
                  <a:lnTo>
                    <a:pt x="111305" y="28888"/>
                  </a:lnTo>
                  <a:lnTo>
                    <a:pt x="112823" y="31458"/>
                  </a:lnTo>
                  <a:lnTo>
                    <a:pt x="114065" y="33958"/>
                  </a:lnTo>
                  <a:lnTo>
                    <a:pt x="115238" y="36666"/>
                  </a:lnTo>
                  <a:lnTo>
                    <a:pt x="116342" y="39375"/>
                  </a:lnTo>
                  <a:lnTo>
                    <a:pt x="117308" y="42152"/>
                  </a:lnTo>
                  <a:lnTo>
                    <a:pt x="118136" y="45000"/>
                  </a:lnTo>
                  <a:lnTo>
                    <a:pt x="118826" y="47916"/>
                  </a:lnTo>
                  <a:lnTo>
                    <a:pt x="119309" y="50902"/>
                  </a:lnTo>
                  <a:lnTo>
                    <a:pt x="119723" y="53888"/>
                  </a:lnTo>
                  <a:lnTo>
                    <a:pt x="119930" y="56944"/>
                  </a:lnTo>
                  <a:lnTo>
                    <a:pt x="120000" y="60000"/>
                  </a:lnTo>
                  <a:close/>
                </a:path>
              </a:pathLst>
            </a:custGeom>
            <a:solidFill>
              <a:srgbClr val="44750F"/>
            </a:solidFill>
            <a:ln w="9525">
              <a:noFill/>
            </a:ln>
          </p:spPr>
          <p:txBody>
            <a:bodyPr/>
            <a:p>
              <a:endParaRPr lang="zh-CN" altLang="en-US"/>
            </a:p>
          </p:txBody>
        </p:sp>
        <p:sp>
          <p:nvSpPr>
            <p:cNvPr id="74775" name="任意多边形 270"/>
            <p:cNvSpPr/>
            <p:nvPr>
              <p:custDataLst>
                <p:tags r:id="rId18"/>
              </p:custDataLst>
            </p:nvPr>
          </p:nvSpPr>
          <p:spPr>
            <a:xfrm>
              <a:off x="10683" y="5125"/>
              <a:ext cx="508" cy="489"/>
            </a:xfrm>
            <a:custGeom>
              <a:avLst/>
              <a:gdLst/>
              <a:ahLst/>
              <a:cxnLst>
                <a:cxn ang="0">
                  <a:pos x="252" y="79"/>
                </a:cxn>
                <a:cxn ang="0">
                  <a:pos x="274" y="100"/>
                </a:cxn>
                <a:cxn ang="0">
                  <a:pos x="274" y="236"/>
                </a:cxn>
                <a:cxn ang="0">
                  <a:pos x="393" y="236"/>
                </a:cxn>
                <a:cxn ang="0">
                  <a:pos x="414" y="257"/>
                </a:cxn>
                <a:cxn ang="0">
                  <a:pos x="393" y="278"/>
                </a:cxn>
                <a:cxn ang="0">
                  <a:pos x="252" y="278"/>
                </a:cxn>
                <a:cxn ang="0">
                  <a:pos x="231" y="257"/>
                </a:cxn>
                <a:cxn ang="0">
                  <a:pos x="231" y="100"/>
                </a:cxn>
                <a:cxn ang="0">
                  <a:pos x="252" y="79"/>
                </a:cxn>
                <a:cxn ang="0">
                  <a:pos x="253" y="0"/>
                </a:cxn>
                <a:cxn ang="0">
                  <a:pos x="508" y="244"/>
                </a:cxn>
                <a:cxn ang="0">
                  <a:pos x="253" y="489"/>
                </a:cxn>
                <a:cxn ang="0">
                  <a:pos x="29" y="361"/>
                </a:cxn>
                <a:cxn ang="0">
                  <a:pos x="29" y="353"/>
                </a:cxn>
                <a:cxn ang="0">
                  <a:pos x="34" y="346"/>
                </a:cxn>
                <a:cxn ang="0">
                  <a:pos x="63" y="333"/>
                </a:cxn>
                <a:cxn ang="0">
                  <a:pos x="77" y="337"/>
                </a:cxn>
                <a:cxn ang="0">
                  <a:pos x="253" y="437"/>
                </a:cxn>
                <a:cxn ang="0">
                  <a:pos x="453" y="244"/>
                </a:cxn>
                <a:cxn ang="0">
                  <a:pos x="253" y="51"/>
                </a:cxn>
                <a:cxn ang="0">
                  <a:pos x="123" y="98"/>
                </a:cxn>
                <a:cxn ang="0">
                  <a:pos x="170" y="116"/>
                </a:cxn>
                <a:cxn ang="0">
                  <a:pos x="176" y="124"/>
                </a:cxn>
                <a:cxn ang="0">
                  <a:pos x="172" y="134"/>
                </a:cxn>
                <a:cxn ang="0">
                  <a:pos x="40" y="233"/>
                </a:cxn>
                <a:cxn ang="0">
                  <a:pos x="29" y="234"/>
                </a:cxn>
                <a:cxn ang="0">
                  <a:pos x="23" y="226"/>
                </a:cxn>
                <a:cxn ang="0">
                  <a:pos x="0" y="67"/>
                </a:cxn>
                <a:cxn ang="0">
                  <a:pos x="3" y="57"/>
                </a:cxn>
                <a:cxn ang="0">
                  <a:pos x="14" y="56"/>
                </a:cxn>
                <a:cxn ang="0">
                  <a:pos x="68" y="76"/>
                </a:cxn>
                <a:cxn ang="0">
                  <a:pos x="253" y="0"/>
                </a:cxn>
              </a:cxnLst>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w="9525">
              <a:noFill/>
            </a:ln>
          </p:spPr>
          <p:txBody>
            <a:bodyPr/>
            <a:p>
              <a:endParaRPr lang="zh-CN" altLang="en-US"/>
            </a:p>
          </p:txBody>
        </p:sp>
        <p:sp>
          <p:nvSpPr>
            <p:cNvPr id="74776" name="任意多边形 271"/>
            <p:cNvSpPr/>
            <p:nvPr>
              <p:custDataLst>
                <p:tags r:id="rId19"/>
              </p:custDataLst>
            </p:nvPr>
          </p:nvSpPr>
          <p:spPr>
            <a:xfrm>
              <a:off x="9107" y="4482"/>
              <a:ext cx="741" cy="714"/>
            </a:xfrm>
            <a:custGeom>
              <a:avLst/>
              <a:gdLst/>
              <a:ahLst/>
              <a:cxnLst>
                <a:cxn ang="0">
                  <a:pos x="370" y="0"/>
                </a:cxn>
                <a:cxn ang="0">
                  <a:pos x="0" y="714"/>
                </a:cxn>
                <a:cxn ang="0">
                  <a:pos x="741" y="714"/>
                </a:cxn>
                <a:cxn ang="0">
                  <a:pos x="370" y="0"/>
                </a:cxn>
                <a:cxn ang="0">
                  <a:pos x="370" y="117"/>
                </a:cxn>
                <a:cxn ang="0">
                  <a:pos x="487" y="342"/>
                </a:cxn>
                <a:cxn ang="0">
                  <a:pos x="253" y="342"/>
                </a:cxn>
                <a:cxn ang="0">
                  <a:pos x="370" y="117"/>
                </a:cxn>
                <a:cxn ang="0">
                  <a:pos x="91" y="655"/>
                </a:cxn>
                <a:cxn ang="0">
                  <a:pos x="208" y="430"/>
                </a:cxn>
                <a:cxn ang="0">
                  <a:pos x="324" y="655"/>
                </a:cxn>
                <a:cxn ang="0">
                  <a:pos x="91" y="655"/>
                </a:cxn>
                <a:cxn ang="0">
                  <a:pos x="253" y="401"/>
                </a:cxn>
                <a:cxn ang="0">
                  <a:pos x="487" y="401"/>
                </a:cxn>
                <a:cxn ang="0">
                  <a:pos x="370" y="625"/>
                </a:cxn>
                <a:cxn ang="0">
                  <a:pos x="253" y="401"/>
                </a:cxn>
                <a:cxn ang="0">
                  <a:pos x="532" y="430"/>
                </a:cxn>
                <a:cxn ang="0">
                  <a:pos x="649" y="655"/>
                </a:cxn>
                <a:cxn ang="0">
                  <a:pos x="416" y="655"/>
                </a:cxn>
                <a:cxn ang="0">
                  <a:pos x="532" y="430"/>
                </a:cxn>
              </a:cxnLst>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w="9525">
              <a:noFill/>
            </a:ln>
          </p:spPr>
          <p:txBody>
            <a:bodyPr/>
            <a:p>
              <a:endParaRPr lang="zh-CN" altLang="en-US"/>
            </a:p>
          </p:txBody>
        </p:sp>
        <p:sp>
          <p:nvSpPr>
            <p:cNvPr id="74777" name="任意多边形 272"/>
            <p:cNvSpPr/>
            <p:nvPr>
              <p:custDataLst>
                <p:tags r:id="rId20"/>
              </p:custDataLst>
            </p:nvPr>
          </p:nvSpPr>
          <p:spPr>
            <a:xfrm>
              <a:off x="7973" y="6342"/>
              <a:ext cx="434" cy="418"/>
            </a:xfrm>
            <a:custGeom>
              <a:avLst/>
              <a:gdLst/>
              <a:ahLst/>
              <a:cxnLst>
                <a:cxn ang="0">
                  <a:pos x="0" y="278"/>
                </a:cxn>
                <a:cxn ang="0">
                  <a:pos x="75" y="278"/>
                </a:cxn>
                <a:cxn ang="0">
                  <a:pos x="75" y="418"/>
                </a:cxn>
                <a:cxn ang="0">
                  <a:pos x="0" y="418"/>
                </a:cxn>
                <a:cxn ang="0">
                  <a:pos x="113" y="226"/>
                </a:cxn>
                <a:cxn ang="0">
                  <a:pos x="188" y="226"/>
                </a:cxn>
                <a:cxn ang="0">
                  <a:pos x="188" y="418"/>
                </a:cxn>
                <a:cxn ang="0">
                  <a:pos x="113" y="418"/>
                </a:cxn>
                <a:cxn ang="0">
                  <a:pos x="226" y="174"/>
                </a:cxn>
                <a:cxn ang="0">
                  <a:pos x="301" y="174"/>
                </a:cxn>
                <a:cxn ang="0">
                  <a:pos x="301" y="418"/>
                </a:cxn>
                <a:cxn ang="0">
                  <a:pos x="226" y="418"/>
                </a:cxn>
                <a:cxn ang="0">
                  <a:pos x="339" y="139"/>
                </a:cxn>
                <a:cxn ang="0">
                  <a:pos x="415" y="139"/>
                </a:cxn>
                <a:cxn ang="0">
                  <a:pos x="415" y="418"/>
                </a:cxn>
                <a:cxn ang="0">
                  <a:pos x="339" y="418"/>
                </a:cxn>
                <a:cxn ang="0">
                  <a:pos x="339" y="0"/>
                </a:cxn>
                <a:cxn ang="0">
                  <a:pos x="415" y="0"/>
                </a:cxn>
                <a:cxn ang="0">
                  <a:pos x="415" y="0"/>
                </a:cxn>
                <a:cxn ang="0">
                  <a:pos x="415" y="0"/>
                </a:cxn>
                <a:cxn ang="0">
                  <a:pos x="415" y="0"/>
                </a:cxn>
                <a:cxn ang="0">
                  <a:pos x="416" y="0"/>
                </a:cxn>
                <a:cxn ang="0">
                  <a:pos x="417" y="0"/>
                </a:cxn>
                <a:cxn ang="0">
                  <a:pos x="418" y="0"/>
                </a:cxn>
                <a:cxn ang="0">
                  <a:pos x="419" y="0"/>
                </a:cxn>
                <a:cxn ang="0">
                  <a:pos x="420" y="0"/>
                </a:cxn>
                <a:cxn ang="0">
                  <a:pos x="421" y="1"/>
                </a:cxn>
                <a:cxn ang="0">
                  <a:pos x="422" y="1"/>
                </a:cxn>
                <a:cxn ang="0">
                  <a:pos x="423" y="1"/>
                </a:cxn>
                <a:cxn ang="0">
                  <a:pos x="423" y="2"/>
                </a:cxn>
                <a:cxn ang="0">
                  <a:pos x="424" y="2"/>
                </a:cxn>
                <a:cxn ang="0">
                  <a:pos x="425" y="2"/>
                </a:cxn>
                <a:cxn ang="0">
                  <a:pos x="426" y="3"/>
                </a:cxn>
                <a:cxn ang="0">
                  <a:pos x="427" y="3"/>
                </a:cxn>
                <a:cxn ang="0">
                  <a:pos x="427" y="4"/>
                </a:cxn>
                <a:cxn ang="0">
                  <a:pos x="428" y="5"/>
                </a:cxn>
                <a:cxn ang="0">
                  <a:pos x="429" y="5"/>
                </a:cxn>
                <a:cxn ang="0">
                  <a:pos x="429" y="6"/>
                </a:cxn>
                <a:cxn ang="0">
                  <a:pos x="429" y="6"/>
                </a:cxn>
                <a:cxn ang="0">
                  <a:pos x="430" y="7"/>
                </a:cxn>
                <a:cxn ang="0">
                  <a:pos x="430" y="7"/>
                </a:cxn>
                <a:cxn ang="0">
                  <a:pos x="431" y="9"/>
                </a:cxn>
                <a:cxn ang="0">
                  <a:pos x="432" y="9"/>
                </a:cxn>
                <a:cxn ang="0">
                  <a:pos x="432" y="10"/>
                </a:cxn>
                <a:cxn ang="0">
                  <a:pos x="432" y="11"/>
                </a:cxn>
                <a:cxn ang="0">
                  <a:pos x="433" y="12"/>
                </a:cxn>
                <a:cxn ang="0">
                  <a:pos x="433" y="13"/>
                </a:cxn>
                <a:cxn ang="0">
                  <a:pos x="433" y="13"/>
                </a:cxn>
                <a:cxn ang="0">
                  <a:pos x="433" y="15"/>
                </a:cxn>
                <a:cxn ang="0">
                  <a:pos x="433" y="15"/>
                </a:cxn>
                <a:cxn ang="0">
                  <a:pos x="434" y="17"/>
                </a:cxn>
                <a:cxn ang="0">
                  <a:pos x="434" y="87"/>
                </a:cxn>
                <a:cxn ang="0">
                  <a:pos x="415" y="104"/>
                </a:cxn>
                <a:cxn ang="0">
                  <a:pos x="396" y="87"/>
                </a:cxn>
                <a:cxn ang="0">
                  <a:pos x="396" y="54"/>
                </a:cxn>
                <a:cxn ang="0">
                  <a:pos x="314" y="117"/>
                </a:cxn>
                <a:cxn ang="0">
                  <a:pos x="287" y="115"/>
                </a:cxn>
                <a:cxn ang="0">
                  <a:pos x="289" y="91"/>
                </a:cxn>
                <a:cxn ang="0">
                  <a:pos x="363" y="34"/>
                </a:cxn>
                <a:cxn ang="0">
                  <a:pos x="339" y="34"/>
                </a:cxn>
                <a:cxn ang="0">
                  <a:pos x="320" y="17"/>
                </a:cxn>
                <a:cxn ang="0">
                  <a:pos x="339" y="0"/>
                </a:cxn>
              </a:cxnLst>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rgbClr val="FFFFFF"/>
            </a:solidFill>
            <a:ln w="9525">
              <a:noFill/>
            </a:ln>
          </p:spPr>
          <p:txBody>
            <a:bodyPr/>
            <a:p>
              <a:endParaRPr lang="zh-CN" altLang="en-US"/>
            </a:p>
          </p:txBody>
        </p:sp>
        <p:sp>
          <p:nvSpPr>
            <p:cNvPr id="74778" name="任意多边形 277"/>
            <p:cNvSpPr/>
            <p:nvPr>
              <p:custDataLst>
                <p:tags r:id="rId21"/>
              </p:custDataLst>
            </p:nvPr>
          </p:nvSpPr>
          <p:spPr>
            <a:xfrm flipH="1">
              <a:off x="9691" y="5755"/>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rgbClr val="D9D9D9"/>
            </a:solidFill>
            <a:ln w="9525">
              <a:noFill/>
            </a:ln>
          </p:spPr>
          <p:txBody>
            <a:bodyPr/>
            <a:p>
              <a:endParaRPr lang="zh-CN" altLang="en-US"/>
            </a:p>
          </p:txBody>
        </p:sp>
        <p:sp>
          <p:nvSpPr>
            <p:cNvPr id="74779" name="任意多边形 278"/>
            <p:cNvSpPr/>
            <p:nvPr>
              <p:custDataLst>
                <p:tags r:id="rId22"/>
              </p:custDataLst>
            </p:nvPr>
          </p:nvSpPr>
          <p:spPr>
            <a:xfrm flipH="1">
              <a:off x="8408" y="5823"/>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rgbClr val="D9D9D9"/>
            </a:solidFill>
            <a:ln w="9525">
              <a:noFill/>
            </a:ln>
          </p:spPr>
          <p:txBody>
            <a:bodyPr/>
            <a:p>
              <a:endParaRPr lang="zh-CN" altLang="en-US"/>
            </a:p>
          </p:txBody>
        </p:sp>
      </p:grpSp>
      <p:grpSp>
        <p:nvGrpSpPr>
          <p:cNvPr id="74780"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141629" y="1343025"/>
            <a:ext cx="3954780" cy="460375"/>
          </a:xfrm>
          <a:prstGeom prst="rect">
            <a:avLst/>
          </a:prstGeom>
          <a:noFill/>
        </p:spPr>
        <p:txBody>
          <a:bodyPr wrap="none" rtlCol="0" anchor="t">
            <a:spAutoFit/>
          </a:bodyPr>
          <a:p>
            <a:pPr algn="ctr"/>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一、调查问卷设计的程序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2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p:cTn id="7" dur="500" fill="hold"/>
                                        <p:tgtEl>
                                          <p:spTgt spid="125"/>
                                        </p:tgtEl>
                                        <p:attrNameLst>
                                          <p:attrName>ppt_x</p:attrName>
                                        </p:attrNameLst>
                                      </p:cBhvr>
                                      <p:tavLst>
                                        <p:tav tm="0">
                                          <p:val>
                                            <p:strVal val="#ppt_x"/>
                                          </p:val>
                                        </p:tav>
                                        <p:tav tm="100000">
                                          <p:val>
                                            <p:strVal val="#ppt_x"/>
                                          </p:val>
                                        </p:tav>
                                      </p:tavLst>
                                    </p:anim>
                                    <p:anim calcmode="lin" valueType="num">
                                      <p:cBhvr>
                                        <p:cTn id="8" dur="500" fill="hold"/>
                                        <p:tgtEl>
                                          <p:spTgt spid="1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6"/>
                                        </p:tgtEl>
                                        <p:attrNameLst>
                                          <p:attrName>style.visibility</p:attrName>
                                        </p:attrNameLst>
                                      </p:cBhvr>
                                      <p:to>
                                        <p:strVal val="visible"/>
                                      </p:to>
                                    </p:set>
                                    <p:anim calcmode="lin" valueType="num">
                                      <p:cBhvr>
                                        <p:cTn id="12" dur="500" fill="hold"/>
                                        <p:tgtEl>
                                          <p:spTgt spid="126"/>
                                        </p:tgtEl>
                                        <p:attrNameLst>
                                          <p:attrName>ppt_x</p:attrName>
                                        </p:attrNameLst>
                                      </p:cBhvr>
                                      <p:tavLst>
                                        <p:tav tm="0">
                                          <p:val>
                                            <p:strVal val="#ppt_x"/>
                                          </p:val>
                                        </p:tav>
                                        <p:tav tm="100000">
                                          <p:val>
                                            <p:strVal val="#ppt_x"/>
                                          </p:val>
                                        </p:tav>
                                      </p:tavLst>
                                    </p:anim>
                                    <p:anim calcmode="lin" valueType="num">
                                      <p:cBhvr>
                                        <p:cTn id="13" dur="500" fill="hold"/>
                                        <p:tgtEl>
                                          <p:spTgt spid="1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7"/>
                                        </p:tgtEl>
                                        <p:attrNameLst>
                                          <p:attrName>style.visibility</p:attrName>
                                        </p:attrNameLst>
                                      </p:cBhvr>
                                      <p:to>
                                        <p:strVal val="visible"/>
                                      </p:to>
                                    </p:set>
                                    <p:anim calcmode="lin" valueType="num">
                                      <p:cBhvr>
                                        <p:cTn id="17" dur="500" fill="hold"/>
                                        <p:tgtEl>
                                          <p:spTgt spid="127"/>
                                        </p:tgtEl>
                                        <p:attrNameLst>
                                          <p:attrName>ppt_x</p:attrName>
                                        </p:attrNameLst>
                                      </p:cBhvr>
                                      <p:tavLst>
                                        <p:tav tm="0">
                                          <p:val>
                                            <p:strVal val="#ppt_x"/>
                                          </p:val>
                                        </p:tav>
                                        <p:tav tm="100000">
                                          <p:val>
                                            <p:strVal val="#ppt_x"/>
                                          </p:val>
                                        </p:tav>
                                      </p:tavLst>
                                    </p:anim>
                                    <p:anim calcmode="lin" valueType="num">
                                      <p:cBhvr>
                                        <p:cTn id="18" dur="500" fill="hold"/>
                                        <p:tgtEl>
                                          <p:spTgt spid="12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28"/>
                                        </p:tgtEl>
                                        <p:attrNameLst>
                                          <p:attrName>style.visibility</p:attrName>
                                        </p:attrNameLst>
                                      </p:cBhvr>
                                      <p:to>
                                        <p:strVal val="visible"/>
                                      </p:to>
                                    </p:set>
                                    <p:anim calcmode="lin" valueType="num">
                                      <p:cBhvr>
                                        <p:cTn id="22" dur="500" fill="hold"/>
                                        <p:tgtEl>
                                          <p:spTgt spid="128"/>
                                        </p:tgtEl>
                                        <p:attrNameLst>
                                          <p:attrName>ppt_x</p:attrName>
                                        </p:attrNameLst>
                                      </p:cBhvr>
                                      <p:tavLst>
                                        <p:tav tm="0">
                                          <p:val>
                                            <p:strVal val="#ppt_x"/>
                                          </p:val>
                                        </p:tav>
                                        <p:tav tm="100000">
                                          <p:val>
                                            <p:strVal val="#ppt_x"/>
                                          </p:val>
                                        </p:tav>
                                      </p:tavLst>
                                    </p:anim>
                                    <p:anim calcmode="lin" valueType="num">
                                      <p:cBhvr>
                                        <p:cTn id="23" dur="500" fill="hold"/>
                                        <p:tgtEl>
                                          <p:spTgt spid="1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402"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2406" name="组合 109"/>
          <p:cNvGrpSpPr/>
          <p:nvPr/>
        </p:nvGrpSpPr>
        <p:grpSpPr>
          <a:xfrm>
            <a:off x="750888" y="2206625"/>
            <a:ext cx="4178300" cy="4086225"/>
            <a:chOff x="1441" y="2005"/>
            <a:chExt cx="7395" cy="7737"/>
          </a:xfrm>
        </p:grpSpPr>
        <p:grpSp>
          <p:nvGrpSpPr>
            <p:cNvPr id="102407" name="Group 14857"/>
            <p:cNvGrpSpPr/>
            <p:nvPr/>
          </p:nvGrpSpPr>
          <p:grpSpPr>
            <a:xfrm>
              <a:off x="1441" y="2005"/>
              <a:ext cx="7395" cy="7737"/>
              <a:chOff x="0" y="0"/>
              <a:chExt cx="5009165" cy="5240493"/>
            </a:xfrm>
          </p:grpSpPr>
          <p:sp>
            <p:nvSpPr>
              <p:cNvPr id="14855" name="Shape 14855"/>
              <p:cNvSpPr/>
              <p:nvPr>
                <p:custDataLst>
                  <p:tags r:id="rId4"/>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fontAlgn="base"/>
                <a:endParaRPr sz="4690" strike="noStrike" noProof="1">
                  <a:solidFill>
                    <a:srgbClr val="222222"/>
                  </a:solidFill>
                  <a:latin typeface="微软雅黑" panose="020B0503020204020204" pitchFamily="34" charset="-122"/>
                  <a:ea typeface="微软雅黑" panose="020B0503020204020204" pitchFamily="34" charset="-122"/>
                </a:endParaRPr>
              </a:p>
            </p:txBody>
          </p:sp>
          <p:sp>
            <p:nvSpPr>
              <p:cNvPr id="14856" name="Shape 14856"/>
              <p:cNvSpPr/>
              <p:nvPr>
                <p:custDataLst>
                  <p:tags r:id="rId5"/>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fontAlgn="base"/>
                <a:endParaRPr sz="4690" strike="noStrike" noProof="1">
                  <a:solidFill>
                    <a:srgbClr val="222222"/>
                  </a:solidFill>
                  <a:latin typeface="微软雅黑" panose="020B0503020204020204" pitchFamily="34" charset="-122"/>
                  <a:ea typeface="微软雅黑" panose="020B0503020204020204" pitchFamily="34" charset="-122"/>
                </a:endParaRPr>
              </a:p>
            </p:txBody>
          </p:sp>
        </p:grpSp>
        <p:sp>
          <p:nvSpPr>
            <p:cNvPr id="14858" name="Shape 14858"/>
            <p:cNvSpPr/>
            <p:nvPr>
              <p:custDataLst>
                <p:tags r:id="rId6"/>
              </p:custDataLst>
            </p:nvPr>
          </p:nvSpPr>
          <p:spPr>
            <a:xfrm flipH="1">
              <a:off x="1452" y="2026"/>
              <a:ext cx="3563" cy="618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lumMod val="75000"/>
              </a:schemeClr>
            </a:solidFill>
            <a:ln w="12700" cap="flat">
              <a:noFill/>
              <a:miter lim="400000"/>
            </a:ln>
            <a:effectLst/>
          </p:spPr>
          <p:txBody>
            <a:bodyPr wrap="square" lIns="0" tIns="0" rIns="0" bIns="0" numCol="1" anchor="t">
              <a:noAutofit/>
            </a:bodyPr>
            <a:p>
              <a:pPr defTabSz="457200" fontAlgn="base"/>
              <a:endParaRPr sz="4690" strike="noStrike" noProof="1">
                <a:solidFill>
                  <a:srgbClr val="222222"/>
                </a:solidFill>
                <a:latin typeface="微软雅黑" panose="020B0503020204020204" pitchFamily="34" charset="-122"/>
                <a:ea typeface="微软雅黑" panose="020B0503020204020204" pitchFamily="34" charset="-122"/>
              </a:endParaRPr>
            </a:p>
          </p:txBody>
        </p:sp>
        <p:sp>
          <p:nvSpPr>
            <p:cNvPr id="14860" name="Shape 14860"/>
            <p:cNvSpPr>
              <a:spLocks noChangeAspect="1"/>
            </p:cNvSpPr>
            <p:nvPr>
              <p:custDataLst>
                <p:tags r:id="rId7"/>
              </p:custDataLst>
            </p:nvPr>
          </p:nvSpPr>
          <p:spPr>
            <a:xfrm flipH="1">
              <a:off x="3228" y="3903"/>
              <a:ext cx="2721" cy="472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lumMod val="60000"/>
                <a:lumOff val="40000"/>
              </a:schemeClr>
            </a:solidFill>
            <a:ln w="12700" cap="flat">
              <a:noFill/>
              <a:miter lim="400000"/>
            </a:ln>
            <a:effectLst/>
          </p:spPr>
          <p:txBody>
            <a:bodyPr wrap="square" lIns="0" tIns="0" rIns="0" bIns="0" numCol="1" anchor="t">
              <a:noAutofit/>
            </a:bodyPr>
            <a:p>
              <a:pPr defTabSz="457200" fontAlgn="base"/>
              <a:endParaRPr sz="4690" strike="noStrike" noProof="1">
                <a:solidFill>
                  <a:srgbClr val="222222"/>
                </a:solidFill>
                <a:latin typeface="微软雅黑" panose="020B0503020204020204" pitchFamily="34" charset="-122"/>
                <a:ea typeface="微软雅黑" panose="020B0503020204020204" pitchFamily="34" charset="-122"/>
              </a:endParaRPr>
            </a:p>
          </p:txBody>
        </p:sp>
        <p:sp>
          <p:nvSpPr>
            <p:cNvPr id="14861" name="Shape 14861"/>
            <p:cNvSpPr/>
            <p:nvPr>
              <p:custDataLst>
                <p:tags r:id="rId8"/>
              </p:custDataLst>
            </p:nvPr>
          </p:nvSpPr>
          <p:spPr>
            <a:xfrm flipH="1">
              <a:off x="5112" y="5856"/>
              <a:ext cx="1774" cy="308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fontAlgn="base"/>
              <a:endParaRPr sz="4690" strike="noStrike" noProof="1">
                <a:solidFill>
                  <a:srgbClr val="222222"/>
                </a:solidFill>
                <a:latin typeface="微软雅黑" panose="020B0503020204020204" pitchFamily="34" charset="-122"/>
                <a:ea typeface="微软雅黑" panose="020B0503020204020204" pitchFamily="34" charset="-122"/>
              </a:endParaRPr>
            </a:p>
          </p:txBody>
        </p:sp>
        <p:sp>
          <p:nvSpPr>
            <p:cNvPr id="102413" name="文本框 111"/>
            <p:cNvSpPr txBox="1"/>
            <p:nvPr>
              <p:custDataLst>
                <p:tags r:id="rId9"/>
              </p:custDataLst>
            </p:nvPr>
          </p:nvSpPr>
          <p:spPr>
            <a:xfrm>
              <a:off x="2629" y="4781"/>
              <a:ext cx="1332" cy="988"/>
            </a:xfrm>
            <a:prstGeom prst="rect">
              <a:avLst/>
            </a:prstGeom>
            <a:noFill/>
            <a:ln w="9525">
              <a:noFill/>
            </a:ln>
          </p:spPr>
          <p:txBody>
            <a:bodyPr wrap="square" anchor="t" anchorCtr="0">
              <a:spAutoFit/>
            </a:bodyPr>
            <a:p>
              <a:pPr defTabSz="457200"/>
              <a:r>
                <a:rPr lang="en-US" altLang="zh-CN" sz="2800" dirty="0">
                  <a:solidFill>
                    <a:srgbClr val="FFFFFF"/>
                  </a:solidFill>
                  <a:latin typeface="微软雅黑" panose="020B0503020204020204" pitchFamily="34" charset="-122"/>
                  <a:ea typeface="微软雅黑" panose="020B0503020204020204" pitchFamily="34" charset="-122"/>
                </a:rPr>
                <a:t>09</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02414" name="文本框 114"/>
            <p:cNvSpPr txBox="1"/>
            <p:nvPr>
              <p:custDataLst>
                <p:tags r:id="rId10"/>
              </p:custDataLst>
            </p:nvPr>
          </p:nvSpPr>
          <p:spPr>
            <a:xfrm>
              <a:off x="4093" y="5998"/>
              <a:ext cx="1296" cy="988"/>
            </a:xfrm>
            <a:prstGeom prst="rect">
              <a:avLst/>
            </a:prstGeom>
            <a:noFill/>
            <a:ln w="9525">
              <a:noFill/>
            </a:ln>
          </p:spPr>
          <p:txBody>
            <a:bodyPr wrap="square" anchor="t" anchorCtr="0">
              <a:spAutoFit/>
            </a:bodyPr>
            <a:p>
              <a:pPr defTabSz="457200"/>
              <a:r>
                <a:rPr lang="en-US" altLang="zh-CN" sz="2800" dirty="0">
                  <a:solidFill>
                    <a:srgbClr val="FFFFFF"/>
                  </a:solidFill>
                  <a:latin typeface="微软雅黑" panose="020B0503020204020204" pitchFamily="34" charset="-122"/>
                  <a:ea typeface="微软雅黑" panose="020B0503020204020204" pitchFamily="34" charset="-122"/>
                </a:rPr>
                <a:t>10</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02415" name="文本框 115"/>
            <p:cNvSpPr txBox="1"/>
            <p:nvPr>
              <p:custDataLst>
                <p:tags r:id="rId11"/>
              </p:custDataLst>
            </p:nvPr>
          </p:nvSpPr>
          <p:spPr>
            <a:xfrm>
              <a:off x="5615" y="7222"/>
              <a:ext cx="1296" cy="988"/>
            </a:xfrm>
            <a:prstGeom prst="rect">
              <a:avLst/>
            </a:prstGeom>
            <a:noFill/>
            <a:ln w="9525">
              <a:noFill/>
            </a:ln>
          </p:spPr>
          <p:txBody>
            <a:bodyPr wrap="square" anchor="t" anchorCtr="0">
              <a:spAutoFit/>
            </a:bodyPr>
            <a:p>
              <a:pPr defTabSz="457200"/>
              <a:r>
                <a:rPr lang="en-US" altLang="zh-CN" sz="2800" dirty="0">
                  <a:solidFill>
                    <a:srgbClr val="FFFFFF"/>
                  </a:solidFill>
                  <a:latin typeface="微软雅黑" panose="020B0503020204020204" pitchFamily="34" charset="-122"/>
                  <a:ea typeface="微软雅黑" panose="020B0503020204020204" pitchFamily="34" charset="-122"/>
                </a:rPr>
                <a:t>11</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sp>
        <p:nvSpPr>
          <p:cNvPr id="117" name="矩形 116"/>
          <p:cNvSpPr/>
          <p:nvPr>
            <p:custDataLst>
              <p:tags r:id="rId12"/>
            </p:custDataLst>
          </p:nvPr>
        </p:nvSpPr>
        <p:spPr>
          <a:xfrm>
            <a:off x="4657725" y="2446338"/>
            <a:ext cx="5487988" cy="933450"/>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fontAlgn="base"/>
            <a:endParaRPr kumimoji="1" lang="zh-CN" altLang="en-US" strike="noStrike" noProof="1">
              <a:solidFill>
                <a:srgbClr val="FFFFFF"/>
              </a:solidFill>
              <a:latin typeface="微软雅黑" panose="020B0503020204020204" pitchFamily="34" charset="-122"/>
              <a:ea typeface="微软雅黑" panose="020B0503020204020204" pitchFamily="34" charset="-122"/>
            </a:endParaRPr>
          </a:p>
        </p:txBody>
      </p:sp>
      <p:cxnSp>
        <p:nvCxnSpPr>
          <p:cNvPr id="118" name="直线连接符 5"/>
          <p:cNvCxnSpPr/>
          <p:nvPr>
            <p:custDataLst>
              <p:tags r:id="rId13"/>
            </p:custDataLst>
          </p:nvPr>
        </p:nvCxnSpPr>
        <p:spPr>
          <a:xfrm>
            <a:off x="4657725" y="2446338"/>
            <a:ext cx="0" cy="931863"/>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119" name="矩形 118"/>
          <p:cNvSpPr/>
          <p:nvPr>
            <p:custDataLst>
              <p:tags r:id="rId14"/>
            </p:custDataLst>
          </p:nvPr>
        </p:nvSpPr>
        <p:spPr>
          <a:xfrm>
            <a:off x="5175250" y="3862388"/>
            <a:ext cx="5489575" cy="933450"/>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fontAlgn="base"/>
            <a:endParaRPr kumimoji="1" lang="zh-CN" altLang="en-US" strike="noStrike" noProof="1">
              <a:solidFill>
                <a:srgbClr val="FFFFFF"/>
              </a:solidFill>
              <a:latin typeface="微软雅黑" panose="020B0503020204020204" pitchFamily="34" charset="-122"/>
              <a:ea typeface="微软雅黑" panose="020B0503020204020204" pitchFamily="34" charset="-122"/>
            </a:endParaRPr>
          </a:p>
        </p:txBody>
      </p:sp>
      <p:cxnSp>
        <p:nvCxnSpPr>
          <p:cNvPr id="120" name="直线连接符 29"/>
          <p:cNvCxnSpPr/>
          <p:nvPr>
            <p:custDataLst>
              <p:tags r:id="rId15"/>
            </p:custDataLst>
          </p:nvPr>
        </p:nvCxnSpPr>
        <p:spPr>
          <a:xfrm>
            <a:off x="5176838" y="3862388"/>
            <a:ext cx="0" cy="931863"/>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sp>
        <p:nvSpPr>
          <p:cNvPr id="121" name="矩形 120"/>
          <p:cNvSpPr/>
          <p:nvPr>
            <p:custDataLst>
              <p:tags r:id="rId16"/>
            </p:custDataLst>
          </p:nvPr>
        </p:nvSpPr>
        <p:spPr>
          <a:xfrm>
            <a:off x="5694363" y="5256213"/>
            <a:ext cx="5487988" cy="935038"/>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fontAlgn="base"/>
            <a:endParaRPr kumimoji="1" lang="zh-CN" altLang="en-US" strike="noStrike" noProof="1">
              <a:solidFill>
                <a:srgbClr val="FFFFFF"/>
              </a:solidFill>
              <a:latin typeface="微软雅黑" panose="020B0503020204020204" pitchFamily="34" charset="-122"/>
              <a:ea typeface="微软雅黑" panose="020B0503020204020204" pitchFamily="34" charset="-122"/>
            </a:endParaRPr>
          </a:p>
        </p:txBody>
      </p:sp>
      <p:cxnSp>
        <p:nvCxnSpPr>
          <p:cNvPr id="122" name="直线连接符 34"/>
          <p:cNvCxnSpPr/>
          <p:nvPr>
            <p:custDataLst>
              <p:tags r:id="rId17"/>
            </p:custDataLst>
          </p:nvPr>
        </p:nvCxnSpPr>
        <p:spPr>
          <a:xfrm>
            <a:off x="5694363" y="5256213"/>
            <a:ext cx="0" cy="933450"/>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123" name="文本框 122"/>
          <p:cNvSpPr txBox="1"/>
          <p:nvPr>
            <p:custDataLst>
              <p:tags r:id="rId18"/>
            </p:custDataLst>
          </p:nvPr>
        </p:nvSpPr>
        <p:spPr>
          <a:xfrm>
            <a:off x="4756150" y="2497138"/>
            <a:ext cx="5378450" cy="830263"/>
          </a:xfrm>
          <a:prstGeom prst="rect">
            <a:avLst/>
          </a:prstGeom>
          <a:noFill/>
        </p:spPr>
        <p:txBody>
          <a:bodyPr wrap="square" rtlCol="0" anchor="ctr" anchorCtr="0"/>
          <a:p>
            <a:pPr>
              <a:lnSpc>
                <a:spcPct val="120000"/>
              </a:lnSpc>
            </a:pPr>
            <a:r>
              <a:rPr sz="1500"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每个问题都要考虑怎样对调查结果进行恰当的分类。</a:t>
            </a:r>
            <a:endParaRPr sz="1500"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4" name="文本框 123"/>
          <p:cNvSpPr txBox="1"/>
          <p:nvPr>
            <p:custDataLst>
              <p:tags r:id="rId19"/>
            </p:custDataLst>
          </p:nvPr>
        </p:nvSpPr>
        <p:spPr>
          <a:xfrm>
            <a:off x="5226050" y="3913188"/>
            <a:ext cx="5376863" cy="830263"/>
          </a:xfrm>
          <a:prstGeom prst="rect">
            <a:avLst/>
          </a:prstGeom>
          <a:noFill/>
        </p:spPr>
        <p:txBody>
          <a:bodyPr wrap="square" rtlCol="0" anchor="ctr" anchorCtr="0"/>
          <a:p>
            <a:pPr>
              <a:lnSpc>
                <a:spcPct val="120000"/>
              </a:lnSpc>
            </a:pPr>
            <a:r>
              <a:rPr sz="1500"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审查提出的各个问题，消除含义不清、倾向性语言和其他疑点。</a:t>
            </a:r>
            <a:endParaRPr sz="1500"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5" name="文本框 124"/>
          <p:cNvSpPr txBox="1"/>
          <p:nvPr>
            <p:custDataLst>
              <p:tags r:id="rId20"/>
            </p:custDataLst>
          </p:nvPr>
        </p:nvSpPr>
        <p:spPr>
          <a:xfrm>
            <a:off x="5743575" y="5308600"/>
            <a:ext cx="5153025" cy="830580"/>
          </a:xfrm>
          <a:prstGeom prst="rect">
            <a:avLst/>
          </a:prstGeom>
          <a:noFill/>
        </p:spPr>
        <p:txBody>
          <a:bodyPr wrap="square" rtlCol="0" anchor="ctr" anchorCtr="0">
            <a:normAutofit/>
          </a:bodyPr>
          <a:p>
            <a:pPr>
              <a:lnSpc>
                <a:spcPct val="120000"/>
              </a:lnSpc>
            </a:pPr>
            <a:r>
              <a:rPr sz="1500"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考虑提出问题的语气是否自然、温和、有礼貌和有趣味性。</a:t>
            </a:r>
            <a:endParaRPr sz="1500"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4141629" y="1343025"/>
            <a:ext cx="3954780" cy="460375"/>
          </a:xfrm>
          <a:prstGeom prst="rect">
            <a:avLst/>
          </a:prstGeom>
          <a:noFill/>
        </p:spPr>
        <p:txBody>
          <a:bodyPr wrap="none" rtlCol="0" anchor="t">
            <a:spAutoFit/>
          </a:bodyPr>
          <a:p>
            <a:pPr algn="ctr"/>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一、调查问卷设计的程序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2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23"/>
                                        </p:tgtEl>
                                        <p:attrNameLst>
                                          <p:attrName>style.visibility</p:attrName>
                                        </p:attrNameLst>
                                      </p:cBhvr>
                                      <p:to>
                                        <p:strVal val="visible"/>
                                      </p:to>
                                    </p:set>
                                    <p:anim calcmode="lin" valueType="num">
                                      <p:cBhvr>
                                        <p:cTn id="7" dur="1000"/>
                                        <p:tgtEl>
                                          <p:spTgt spid="123"/>
                                        </p:tgtEl>
                                        <p:attrNameLst>
                                          <p:attrName>ppt_x</p:attrName>
                                        </p:attrNameLst>
                                      </p:cBhvr>
                                      <p:tavLst>
                                        <p:tav tm="0">
                                          <p:val>
                                            <p:strVal val="#ppt_x-#ppt_w*1.125000"/>
                                          </p:val>
                                        </p:tav>
                                        <p:tav tm="100000">
                                          <p:val>
                                            <p:strVal val="#ppt_x"/>
                                          </p:val>
                                        </p:tav>
                                      </p:tavLst>
                                    </p:anim>
                                    <p:animEffect transition="in" filter="wipe(right)">
                                      <p:cBhvr>
                                        <p:cTn id="8" dur="1000"/>
                                        <p:tgtEl>
                                          <p:spTgt spid="123"/>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124"/>
                                        </p:tgtEl>
                                        <p:attrNameLst>
                                          <p:attrName>style.visibility</p:attrName>
                                        </p:attrNameLst>
                                      </p:cBhvr>
                                      <p:to>
                                        <p:strVal val="visible"/>
                                      </p:to>
                                    </p:set>
                                    <p:anim calcmode="lin" valueType="num">
                                      <p:cBhvr>
                                        <p:cTn id="12" dur="1000"/>
                                        <p:tgtEl>
                                          <p:spTgt spid="124"/>
                                        </p:tgtEl>
                                        <p:attrNameLst>
                                          <p:attrName>ppt_x</p:attrName>
                                        </p:attrNameLst>
                                      </p:cBhvr>
                                      <p:tavLst>
                                        <p:tav tm="0">
                                          <p:val>
                                            <p:strVal val="#ppt_x-#ppt_w*1.125000"/>
                                          </p:val>
                                        </p:tav>
                                        <p:tav tm="100000">
                                          <p:val>
                                            <p:strVal val="#ppt_x"/>
                                          </p:val>
                                        </p:tav>
                                      </p:tavLst>
                                    </p:anim>
                                    <p:animEffect transition="in" filter="wipe(right)">
                                      <p:cBhvr>
                                        <p:cTn id="13" dur="1000"/>
                                        <p:tgtEl>
                                          <p:spTgt spid="124"/>
                                        </p:tgtEl>
                                      </p:cBhvr>
                                    </p:animEffect>
                                  </p:childTnLst>
                                </p:cTn>
                              </p:par>
                            </p:childTnLst>
                          </p:cTn>
                        </p:par>
                        <p:par>
                          <p:cTn id="14" fill="hold">
                            <p:stCondLst>
                              <p:cond delay="2000"/>
                            </p:stCondLst>
                            <p:childTnLst>
                              <p:par>
                                <p:cTn id="15" presetID="12" presetClass="entr" presetSubtype="8" fill="hold" grpId="0" nodeType="afterEffect">
                                  <p:stCondLst>
                                    <p:cond delay="0"/>
                                  </p:stCondLst>
                                  <p:childTnLst>
                                    <p:set>
                                      <p:cBhvr>
                                        <p:cTn id="16" dur="1000" fill="hold">
                                          <p:stCondLst>
                                            <p:cond delay="0"/>
                                          </p:stCondLst>
                                        </p:cTn>
                                        <p:tgtEl>
                                          <p:spTgt spid="125"/>
                                        </p:tgtEl>
                                        <p:attrNameLst>
                                          <p:attrName>style.visibility</p:attrName>
                                        </p:attrNameLst>
                                      </p:cBhvr>
                                      <p:to>
                                        <p:strVal val="visible"/>
                                      </p:to>
                                    </p:set>
                                    <p:anim calcmode="lin" valueType="num">
                                      <p:cBhvr>
                                        <p:cTn id="17" dur="1000"/>
                                        <p:tgtEl>
                                          <p:spTgt spid="125"/>
                                        </p:tgtEl>
                                        <p:attrNameLst>
                                          <p:attrName>ppt_x</p:attrName>
                                        </p:attrNameLst>
                                      </p:cBhvr>
                                      <p:tavLst>
                                        <p:tav tm="0">
                                          <p:val>
                                            <p:strVal val="#ppt_x-#ppt_w*1.125000"/>
                                          </p:val>
                                        </p:tav>
                                        <p:tav tm="100000">
                                          <p:val>
                                            <p:strVal val="#ppt_x"/>
                                          </p:val>
                                        </p:tav>
                                      </p:tavLst>
                                    </p:anim>
                                    <p:animEffect transition="in" filter="wipe(right)">
                                      <p:cBhvr>
                                        <p:cTn id="18" dur="10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22"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1926" name="组合 1"/>
          <p:cNvGrpSpPr/>
          <p:nvPr/>
        </p:nvGrpSpPr>
        <p:grpSpPr>
          <a:xfrm>
            <a:off x="1627188" y="2427288"/>
            <a:ext cx="3219450" cy="3163887"/>
            <a:chOff x="1713" y="2088"/>
            <a:chExt cx="6072" cy="6234"/>
          </a:xfrm>
        </p:grpSpPr>
        <p:sp>
          <p:nvSpPr>
            <p:cNvPr id="81927" name="任意多边形 21"/>
            <p:cNvSpPr/>
            <p:nvPr>
              <p:custDataLst>
                <p:tags r:id="rId1"/>
              </p:custDataLst>
            </p:nvPr>
          </p:nvSpPr>
          <p:spPr>
            <a:xfrm>
              <a:off x="3342" y="2814"/>
              <a:ext cx="4361" cy="5509"/>
            </a:xfrm>
            <a:custGeom>
              <a:avLst/>
              <a:gdLst/>
              <a:ahLst/>
              <a:cxnLst>
                <a:cxn ang="0">
                  <a:pos x="92" y="0"/>
                </a:cxn>
                <a:cxn ang="0">
                  <a:pos x="0" y="256"/>
                </a:cxn>
                <a:cxn ang="0">
                  <a:pos x="0" y="5108"/>
                </a:cxn>
                <a:cxn ang="0">
                  <a:pos x="401" y="5509"/>
                </a:cxn>
                <a:cxn ang="0">
                  <a:pos x="4021" y="5509"/>
                </a:cxn>
                <a:cxn ang="0">
                  <a:pos x="4361" y="5334"/>
                </a:cxn>
                <a:cxn ang="0">
                  <a:pos x="4042" y="5488"/>
                </a:cxn>
                <a:cxn ang="0">
                  <a:pos x="431" y="5488"/>
                </a:cxn>
                <a:cxn ang="0">
                  <a:pos x="20" y="5077"/>
                </a:cxn>
                <a:cxn ang="0">
                  <a:pos x="20" y="226"/>
                </a:cxn>
                <a:cxn ang="0">
                  <a:pos x="92" y="0"/>
                </a:cxn>
              </a:cxnLst>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w="9525">
              <a:noFill/>
            </a:ln>
          </p:spPr>
          <p:txBody>
            <a:bodyPr/>
            <a:p>
              <a:endParaRPr lang="zh-CN" altLang="en-US"/>
            </a:p>
          </p:txBody>
        </p:sp>
        <p:sp>
          <p:nvSpPr>
            <p:cNvPr id="81928" name="任意多边形 22"/>
            <p:cNvSpPr/>
            <p:nvPr>
              <p:custDataLst>
                <p:tags r:id="rId2"/>
              </p:custDataLst>
            </p:nvPr>
          </p:nvSpPr>
          <p:spPr>
            <a:xfrm>
              <a:off x="3363" y="2642"/>
              <a:ext cx="4423" cy="5661"/>
            </a:xfrm>
            <a:custGeom>
              <a:avLst/>
              <a:gdLst/>
              <a:ahLst/>
              <a:cxnLst>
                <a:cxn ang="0">
                  <a:pos x="4423" y="5250"/>
                </a:cxn>
                <a:cxn ang="0">
                  <a:pos x="4021" y="5661"/>
                </a:cxn>
                <a:cxn ang="0">
                  <a:pos x="411" y="5661"/>
                </a:cxn>
                <a:cxn ang="0">
                  <a:pos x="0" y="5250"/>
                </a:cxn>
                <a:cxn ang="0">
                  <a:pos x="0" y="400"/>
                </a:cxn>
                <a:cxn ang="0">
                  <a:pos x="411" y="0"/>
                </a:cxn>
                <a:cxn ang="0">
                  <a:pos x="4021" y="0"/>
                </a:cxn>
                <a:cxn ang="0">
                  <a:pos x="4423" y="400"/>
                </a:cxn>
                <a:cxn ang="0">
                  <a:pos x="4423" y="5250"/>
                </a:cxn>
              </a:cxnLst>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D9DDE4"/>
            </a:solidFill>
            <a:ln w="9525">
              <a:noFill/>
            </a:ln>
          </p:spPr>
          <p:txBody>
            <a:bodyPr/>
            <a:p>
              <a:endParaRPr lang="zh-CN" altLang="en-US"/>
            </a:p>
          </p:txBody>
        </p:sp>
        <p:sp>
          <p:nvSpPr>
            <p:cNvPr id="81929" name="任意多边形 23"/>
            <p:cNvSpPr/>
            <p:nvPr>
              <p:custDataLst>
                <p:tags r:id="rId3"/>
              </p:custDataLst>
            </p:nvPr>
          </p:nvSpPr>
          <p:spPr>
            <a:xfrm>
              <a:off x="3569" y="2969"/>
              <a:ext cx="3990" cy="5086"/>
            </a:xfrm>
            <a:custGeom>
              <a:avLst/>
              <a:gdLst/>
              <a:ahLst/>
              <a:cxnLst>
                <a:cxn ang="0">
                  <a:pos x="3990" y="0"/>
                </a:cxn>
                <a:cxn ang="0">
                  <a:pos x="3969" y="0"/>
                </a:cxn>
                <a:cxn ang="0">
                  <a:pos x="3969" y="5055"/>
                </a:cxn>
                <a:cxn ang="0">
                  <a:pos x="914" y="5055"/>
                </a:cxn>
                <a:cxn ang="0">
                  <a:pos x="0" y="4171"/>
                </a:cxn>
                <a:cxn ang="0">
                  <a:pos x="0" y="4171"/>
                </a:cxn>
                <a:cxn ang="0">
                  <a:pos x="935" y="5086"/>
                </a:cxn>
                <a:cxn ang="0">
                  <a:pos x="3990" y="5086"/>
                </a:cxn>
                <a:cxn ang="0">
                  <a:pos x="3990" y="0"/>
                </a:cxn>
              </a:cxnLst>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w="9525">
              <a:noFill/>
            </a:ln>
          </p:spPr>
          <p:txBody>
            <a:bodyPr/>
            <a:p>
              <a:endParaRPr lang="zh-CN" altLang="en-US"/>
            </a:p>
          </p:txBody>
        </p:sp>
        <p:sp>
          <p:nvSpPr>
            <p:cNvPr id="81930" name="任意多边形 24"/>
            <p:cNvSpPr/>
            <p:nvPr>
              <p:custDataLst>
                <p:tags r:id="rId4"/>
              </p:custDataLst>
            </p:nvPr>
          </p:nvSpPr>
          <p:spPr>
            <a:xfrm>
              <a:off x="3538" y="29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close/>
                </a:path>
              </a:pathLst>
            </a:custGeom>
            <a:solidFill>
              <a:srgbClr val="FFFFFF"/>
            </a:solidFill>
            <a:ln w="9525">
              <a:noFill/>
            </a:ln>
          </p:spPr>
          <p:txBody>
            <a:bodyPr/>
            <a:p>
              <a:endParaRPr lang="zh-CN" altLang="en-US"/>
            </a:p>
          </p:txBody>
        </p:sp>
        <p:sp>
          <p:nvSpPr>
            <p:cNvPr id="81931" name="任意多边形 25"/>
            <p:cNvSpPr/>
            <p:nvPr>
              <p:custDataLst>
                <p:tags r:id="rId5"/>
              </p:custDataLst>
            </p:nvPr>
          </p:nvSpPr>
          <p:spPr>
            <a:xfrm>
              <a:off x="3738" y="31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path>
              </a:pathLst>
            </a:custGeom>
            <a:noFill/>
            <a:ln w="9525">
              <a:noFill/>
            </a:ln>
          </p:spPr>
          <p:txBody>
            <a:bodyPr/>
            <a:p>
              <a:endParaRPr lang="zh-CN" altLang="en-US"/>
            </a:p>
          </p:txBody>
        </p:sp>
        <p:sp>
          <p:nvSpPr>
            <p:cNvPr id="81932" name="矩形 68"/>
            <p:cNvSpPr/>
            <p:nvPr>
              <p:custDataLst>
                <p:tags r:id="rId6"/>
              </p:custDataLst>
            </p:nvPr>
          </p:nvSpPr>
          <p:spPr>
            <a:xfrm>
              <a:off x="5668" y="7357"/>
              <a:ext cx="1409" cy="175"/>
            </a:xfrm>
            <a:prstGeom prst="rect">
              <a:avLst/>
            </a:prstGeom>
            <a:solidFill>
              <a:srgbClr val="8D98AD"/>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33" name="矩形 69"/>
            <p:cNvSpPr/>
            <p:nvPr>
              <p:custDataLst>
                <p:tags r:id="rId7"/>
              </p:custDataLst>
            </p:nvPr>
          </p:nvSpPr>
          <p:spPr>
            <a:xfrm>
              <a:off x="4022" y="421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34" name="矩形 70"/>
            <p:cNvSpPr/>
            <p:nvPr>
              <p:custDataLst>
                <p:tags r:id="rId8"/>
              </p:custDataLst>
            </p:nvPr>
          </p:nvSpPr>
          <p:spPr>
            <a:xfrm>
              <a:off x="4022" y="453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35" name="矩形 71"/>
            <p:cNvSpPr/>
            <p:nvPr>
              <p:custDataLst>
                <p:tags r:id="rId9"/>
              </p:custDataLst>
            </p:nvPr>
          </p:nvSpPr>
          <p:spPr>
            <a:xfrm>
              <a:off x="4022" y="4860"/>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36" name="矩形 72"/>
            <p:cNvSpPr/>
            <p:nvPr>
              <p:custDataLst>
                <p:tags r:id="rId10"/>
              </p:custDataLst>
            </p:nvPr>
          </p:nvSpPr>
          <p:spPr>
            <a:xfrm>
              <a:off x="4022" y="518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37" name="矩形 13"/>
            <p:cNvSpPr/>
            <p:nvPr>
              <p:custDataLst>
                <p:tags r:id="rId11"/>
              </p:custDataLst>
            </p:nvPr>
          </p:nvSpPr>
          <p:spPr>
            <a:xfrm>
              <a:off x="4022" y="5507"/>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38" name="矩形 14"/>
            <p:cNvSpPr/>
            <p:nvPr>
              <p:custDataLst>
                <p:tags r:id="rId12"/>
              </p:custDataLst>
            </p:nvPr>
          </p:nvSpPr>
          <p:spPr>
            <a:xfrm>
              <a:off x="4022" y="5837"/>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39" name="矩形 16"/>
            <p:cNvSpPr/>
            <p:nvPr>
              <p:custDataLst>
                <p:tags r:id="rId13"/>
              </p:custDataLst>
            </p:nvPr>
          </p:nvSpPr>
          <p:spPr>
            <a:xfrm>
              <a:off x="4022" y="6154"/>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40" name="矩形 19"/>
            <p:cNvSpPr/>
            <p:nvPr>
              <p:custDataLst>
                <p:tags r:id="rId14"/>
              </p:custDataLst>
            </p:nvPr>
          </p:nvSpPr>
          <p:spPr>
            <a:xfrm>
              <a:off x="4022" y="648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41" name="矩形 20"/>
            <p:cNvSpPr/>
            <p:nvPr>
              <p:custDataLst>
                <p:tags r:id="rId15"/>
              </p:custDataLst>
            </p:nvPr>
          </p:nvSpPr>
          <p:spPr>
            <a:xfrm>
              <a:off x="4022" y="6813"/>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42" name="矩形 22"/>
            <p:cNvSpPr/>
            <p:nvPr>
              <p:custDataLst>
                <p:tags r:id="rId16"/>
              </p:custDataLst>
            </p:nvPr>
          </p:nvSpPr>
          <p:spPr>
            <a:xfrm>
              <a:off x="4504" y="3536"/>
              <a:ext cx="2151" cy="17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43" name="任意多边形 37"/>
            <p:cNvSpPr/>
            <p:nvPr>
              <p:custDataLst>
                <p:tags r:id="rId17"/>
              </p:custDataLst>
            </p:nvPr>
          </p:nvSpPr>
          <p:spPr>
            <a:xfrm>
              <a:off x="3538" y="71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close/>
                </a:path>
              </a:pathLst>
            </a:custGeom>
            <a:solidFill>
              <a:srgbClr val="BCBCB8"/>
            </a:solidFill>
            <a:ln w="9525">
              <a:noFill/>
            </a:ln>
          </p:spPr>
          <p:txBody>
            <a:bodyPr/>
            <a:p>
              <a:endParaRPr lang="zh-CN" altLang="en-US"/>
            </a:p>
          </p:txBody>
        </p:sp>
        <p:sp>
          <p:nvSpPr>
            <p:cNvPr id="81944" name="任意多边形 38"/>
            <p:cNvSpPr/>
            <p:nvPr>
              <p:custDataLst>
                <p:tags r:id="rId18"/>
              </p:custDataLst>
            </p:nvPr>
          </p:nvSpPr>
          <p:spPr>
            <a:xfrm>
              <a:off x="3738" y="73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path>
              </a:pathLst>
            </a:custGeom>
            <a:noFill/>
            <a:ln w="9525">
              <a:noFill/>
            </a:ln>
          </p:spPr>
          <p:txBody>
            <a:bodyPr/>
            <a:p>
              <a:endParaRPr lang="zh-CN" altLang="en-US"/>
            </a:p>
          </p:txBody>
        </p:sp>
        <p:sp>
          <p:nvSpPr>
            <p:cNvPr id="81945" name="任意多边形 39"/>
            <p:cNvSpPr/>
            <p:nvPr>
              <p:custDataLst>
                <p:tags r:id="rId19"/>
              </p:custDataLst>
            </p:nvPr>
          </p:nvSpPr>
          <p:spPr>
            <a:xfrm>
              <a:off x="3538" y="7120"/>
              <a:ext cx="945" cy="904"/>
            </a:xfrm>
            <a:custGeom>
              <a:avLst/>
              <a:gdLst/>
              <a:ahLst/>
              <a:cxnLst>
                <a:cxn ang="0">
                  <a:pos x="903" y="51"/>
                </a:cxn>
                <a:cxn ang="0">
                  <a:pos x="0" y="0"/>
                </a:cxn>
                <a:cxn ang="0">
                  <a:pos x="945" y="904"/>
                </a:cxn>
                <a:cxn ang="0">
                  <a:pos x="903" y="51"/>
                </a:cxn>
              </a:cxnLst>
              <a:pathLst>
                <a:path w="367" h="351">
                  <a:moveTo>
                    <a:pt x="351" y="20"/>
                  </a:moveTo>
                  <a:lnTo>
                    <a:pt x="0" y="0"/>
                  </a:lnTo>
                  <a:lnTo>
                    <a:pt x="367" y="351"/>
                  </a:lnTo>
                  <a:lnTo>
                    <a:pt x="351" y="20"/>
                  </a:lnTo>
                  <a:close/>
                </a:path>
              </a:pathLst>
            </a:custGeom>
            <a:solidFill>
              <a:srgbClr val="B3BAC8"/>
            </a:solidFill>
            <a:ln w="9525">
              <a:noFill/>
            </a:ln>
          </p:spPr>
          <p:txBody>
            <a:bodyPr/>
            <a:p>
              <a:endParaRPr lang="zh-CN" altLang="en-US"/>
            </a:p>
          </p:txBody>
        </p:sp>
        <p:sp>
          <p:nvSpPr>
            <p:cNvPr id="81946" name="矩形 26"/>
            <p:cNvSpPr/>
            <p:nvPr>
              <p:custDataLst>
                <p:tags r:id="rId20"/>
              </p:custDataLst>
            </p:nvPr>
          </p:nvSpPr>
          <p:spPr>
            <a:xfrm>
              <a:off x="4782" y="2497"/>
              <a:ext cx="1533" cy="472"/>
            </a:xfrm>
            <a:prstGeom prst="rect">
              <a:avLst/>
            </a:prstGeom>
            <a:solidFill>
              <a:srgbClr val="4D576B"/>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47" name="任意多边形 19"/>
            <p:cNvSpPr/>
            <p:nvPr>
              <p:custDataLst>
                <p:tags r:id="rId21"/>
              </p:custDataLst>
            </p:nvPr>
          </p:nvSpPr>
          <p:spPr>
            <a:xfrm>
              <a:off x="4758" y="2088"/>
              <a:ext cx="1559" cy="844"/>
            </a:xfrm>
            <a:custGeom>
              <a:avLst/>
              <a:gdLst/>
              <a:ahLst/>
              <a:cxnLst>
                <a:cxn ang="0">
                  <a:pos x="1073" y="402"/>
                </a:cxn>
                <a:cxn ang="0">
                  <a:pos x="1092" y="316"/>
                </a:cxn>
                <a:cxn ang="0">
                  <a:pos x="774" y="0"/>
                </a:cxn>
                <a:cxn ang="0">
                  <a:pos x="466" y="316"/>
                </a:cxn>
                <a:cxn ang="0">
                  <a:pos x="476" y="402"/>
                </a:cxn>
                <a:cxn ang="0">
                  <a:pos x="0" y="402"/>
                </a:cxn>
                <a:cxn ang="0">
                  <a:pos x="0" y="844"/>
                </a:cxn>
                <a:cxn ang="0">
                  <a:pos x="1559" y="844"/>
                </a:cxn>
                <a:cxn ang="0">
                  <a:pos x="1559" y="402"/>
                </a:cxn>
                <a:cxn ang="0">
                  <a:pos x="1073" y="402"/>
                </a:cxn>
              </a:cxnLst>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8D98AD"/>
            </a:solidFill>
            <a:ln w="9525">
              <a:noFill/>
            </a:ln>
          </p:spPr>
          <p:txBody>
            <a:bodyPr/>
            <a:p>
              <a:endParaRPr lang="zh-CN" altLang="en-US"/>
            </a:p>
          </p:txBody>
        </p:sp>
        <p:sp>
          <p:nvSpPr>
            <p:cNvPr id="81948" name="椭圆 31"/>
            <p:cNvSpPr/>
            <p:nvPr>
              <p:custDataLst>
                <p:tags r:id="rId22"/>
              </p:custDataLst>
            </p:nvPr>
          </p:nvSpPr>
          <p:spPr>
            <a:xfrm>
              <a:off x="5355" y="2222"/>
              <a:ext cx="376" cy="376"/>
            </a:xfrm>
            <a:prstGeom prst="ellipse">
              <a:avLst/>
            </a:prstGeom>
            <a:solidFill>
              <a:srgbClr val="8D98AD"/>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81949" name="任意多边形 13"/>
            <p:cNvSpPr/>
            <p:nvPr>
              <p:custDataLst>
                <p:tags r:id="rId23"/>
              </p:custDataLst>
            </p:nvPr>
          </p:nvSpPr>
          <p:spPr>
            <a:xfrm rot="1080935">
              <a:off x="4622" y="4943"/>
              <a:ext cx="896" cy="550"/>
            </a:xfrm>
            <a:custGeom>
              <a:avLst/>
              <a:gdLst/>
              <a:ahLst/>
              <a:cxnLst>
                <a:cxn ang="0">
                  <a:pos x="45" y="224"/>
                </a:cxn>
                <a:cxn ang="0">
                  <a:pos x="0" y="449"/>
                </a:cxn>
                <a:cxn ang="0">
                  <a:pos x="482" y="550"/>
                </a:cxn>
                <a:cxn ang="0">
                  <a:pos x="880" y="426"/>
                </a:cxn>
                <a:cxn ang="0">
                  <a:pos x="880" y="426"/>
                </a:cxn>
                <a:cxn ang="0">
                  <a:pos x="880" y="410"/>
                </a:cxn>
                <a:cxn ang="0">
                  <a:pos x="520" y="333"/>
                </a:cxn>
                <a:cxn ang="0">
                  <a:pos x="474" y="356"/>
                </a:cxn>
                <a:cxn ang="0">
                  <a:pos x="436" y="302"/>
                </a:cxn>
                <a:cxn ang="0">
                  <a:pos x="490" y="271"/>
                </a:cxn>
                <a:cxn ang="0">
                  <a:pos x="520" y="309"/>
                </a:cxn>
                <a:cxn ang="0">
                  <a:pos x="888" y="387"/>
                </a:cxn>
                <a:cxn ang="0">
                  <a:pos x="896" y="371"/>
                </a:cxn>
                <a:cxn ang="0">
                  <a:pos x="896" y="371"/>
                </a:cxn>
                <a:cxn ang="0">
                  <a:pos x="574" y="100"/>
                </a:cxn>
                <a:cxn ang="0">
                  <a:pos x="91" y="0"/>
                </a:cxn>
                <a:cxn ang="0">
                  <a:pos x="45" y="224"/>
                </a:cxn>
              </a:cxnLst>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63B0E3"/>
            </a:solidFill>
            <a:ln w="9525">
              <a:noFill/>
            </a:ln>
          </p:spPr>
          <p:txBody>
            <a:bodyPr/>
            <a:p>
              <a:endParaRPr lang="zh-CN" altLang="en-US"/>
            </a:p>
          </p:txBody>
        </p:sp>
        <p:sp>
          <p:nvSpPr>
            <p:cNvPr id="81950" name="任意多边形 14"/>
            <p:cNvSpPr/>
            <p:nvPr>
              <p:custDataLst>
                <p:tags r:id="rId24"/>
              </p:custDataLst>
            </p:nvPr>
          </p:nvSpPr>
          <p:spPr>
            <a:xfrm rot="1080935">
              <a:off x="2346" y="3929"/>
              <a:ext cx="2679" cy="1068"/>
            </a:xfrm>
            <a:custGeom>
              <a:avLst/>
              <a:gdLst/>
              <a:ahLst/>
              <a:cxnLst>
                <a:cxn ang="0">
                  <a:pos x="2679" y="533"/>
                </a:cxn>
                <a:cxn ang="0">
                  <a:pos x="2572" y="1068"/>
                </a:cxn>
                <a:cxn ang="0">
                  <a:pos x="0" y="540"/>
                </a:cxn>
                <a:cxn ang="0">
                  <a:pos x="106" y="0"/>
                </a:cxn>
                <a:cxn ang="0">
                  <a:pos x="2679" y="533"/>
                </a:cxn>
              </a:cxnLst>
              <a:pathLst>
                <a:path w="2111" h="841">
                  <a:moveTo>
                    <a:pt x="2111" y="420"/>
                  </a:moveTo>
                  <a:lnTo>
                    <a:pt x="2027" y="841"/>
                  </a:lnTo>
                  <a:lnTo>
                    <a:pt x="0" y="426"/>
                  </a:lnTo>
                  <a:lnTo>
                    <a:pt x="84" y="0"/>
                  </a:lnTo>
                  <a:lnTo>
                    <a:pt x="2111" y="420"/>
                  </a:lnTo>
                  <a:close/>
                </a:path>
              </a:pathLst>
            </a:custGeom>
            <a:solidFill>
              <a:srgbClr val="1F74AD"/>
            </a:solidFill>
            <a:ln w="9525">
              <a:noFill/>
            </a:ln>
          </p:spPr>
          <p:txBody>
            <a:bodyPr/>
            <a:p>
              <a:endParaRPr lang="zh-CN" altLang="en-US"/>
            </a:p>
          </p:txBody>
        </p:sp>
        <p:sp>
          <p:nvSpPr>
            <p:cNvPr id="81951" name="任意多边形 15"/>
            <p:cNvSpPr/>
            <p:nvPr>
              <p:custDataLst>
                <p:tags r:id="rId25"/>
              </p:custDataLst>
            </p:nvPr>
          </p:nvSpPr>
          <p:spPr>
            <a:xfrm rot="1080935">
              <a:off x="2249" y="3873"/>
              <a:ext cx="2680" cy="1075"/>
            </a:xfrm>
            <a:custGeom>
              <a:avLst/>
              <a:gdLst/>
              <a:ahLst/>
              <a:cxnLst>
                <a:cxn ang="0">
                  <a:pos x="2680" y="534"/>
                </a:cxn>
                <a:cxn ang="0">
                  <a:pos x="2572" y="1075"/>
                </a:cxn>
                <a:cxn ang="0">
                  <a:pos x="0" y="541"/>
                </a:cxn>
                <a:cxn ang="0">
                  <a:pos x="107" y="0"/>
                </a:cxn>
                <a:cxn ang="0">
                  <a:pos x="2680" y="534"/>
                </a:cxn>
              </a:cxnLst>
              <a:pathLst>
                <a:path w="2112" h="847">
                  <a:moveTo>
                    <a:pt x="2112" y="421"/>
                  </a:moveTo>
                  <a:lnTo>
                    <a:pt x="2027" y="847"/>
                  </a:lnTo>
                  <a:lnTo>
                    <a:pt x="0" y="427"/>
                  </a:lnTo>
                  <a:lnTo>
                    <a:pt x="85" y="0"/>
                  </a:lnTo>
                  <a:lnTo>
                    <a:pt x="2112" y="421"/>
                  </a:lnTo>
                  <a:close/>
                </a:path>
              </a:pathLst>
            </a:custGeom>
            <a:solidFill>
              <a:srgbClr val="CBE5F6"/>
            </a:solidFill>
            <a:ln w="9525">
              <a:noFill/>
            </a:ln>
          </p:spPr>
          <p:txBody>
            <a:bodyPr/>
            <a:p>
              <a:endParaRPr lang="zh-CN" altLang="en-US"/>
            </a:p>
          </p:txBody>
        </p:sp>
        <p:sp>
          <p:nvSpPr>
            <p:cNvPr id="81952" name="任意多边形 16"/>
            <p:cNvSpPr/>
            <p:nvPr>
              <p:custDataLst>
                <p:tags r:id="rId26"/>
              </p:custDataLst>
            </p:nvPr>
          </p:nvSpPr>
          <p:spPr>
            <a:xfrm rot="1080935">
              <a:off x="1713" y="3136"/>
              <a:ext cx="429" cy="689"/>
            </a:xfrm>
            <a:custGeom>
              <a:avLst/>
              <a:gdLst/>
              <a:ahLst/>
              <a:cxnLst>
                <a:cxn ang="0">
                  <a:pos x="283" y="681"/>
                </a:cxn>
                <a:cxn ang="0">
                  <a:pos x="298" y="689"/>
                </a:cxn>
                <a:cxn ang="0">
                  <a:pos x="429" y="38"/>
                </a:cxn>
                <a:cxn ang="0">
                  <a:pos x="413" y="30"/>
                </a:cxn>
                <a:cxn ang="0">
                  <a:pos x="38" y="294"/>
                </a:cxn>
                <a:cxn ang="0">
                  <a:pos x="283" y="681"/>
                </a:cxn>
              </a:cxnLst>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CBE5F6"/>
            </a:solidFill>
            <a:ln w="9525">
              <a:noFill/>
            </a:ln>
          </p:spPr>
          <p:txBody>
            <a:bodyPr/>
            <a:p>
              <a:endParaRPr lang="zh-CN" altLang="en-US"/>
            </a:p>
          </p:txBody>
        </p:sp>
        <p:sp>
          <p:nvSpPr>
            <p:cNvPr id="81953" name="任意多边形 17"/>
            <p:cNvSpPr/>
            <p:nvPr>
              <p:custDataLst>
                <p:tags r:id="rId27"/>
              </p:custDataLst>
            </p:nvPr>
          </p:nvSpPr>
          <p:spPr>
            <a:xfrm rot="1080935">
              <a:off x="1963" y="3226"/>
              <a:ext cx="1669" cy="1098"/>
            </a:xfrm>
            <a:custGeom>
              <a:avLst/>
              <a:gdLst/>
              <a:ahLst/>
              <a:cxnLst>
                <a:cxn ang="0">
                  <a:pos x="130" y="231"/>
                </a:cxn>
                <a:cxn ang="0">
                  <a:pos x="0" y="881"/>
                </a:cxn>
                <a:cxn ang="0">
                  <a:pos x="1048" y="1098"/>
                </a:cxn>
                <a:cxn ang="0">
                  <a:pos x="1110" y="1051"/>
                </a:cxn>
                <a:cxn ang="0">
                  <a:pos x="1217" y="502"/>
                </a:cxn>
                <a:cxn ang="0">
                  <a:pos x="1179" y="448"/>
                </a:cxn>
                <a:cxn ang="0">
                  <a:pos x="237" y="247"/>
                </a:cxn>
                <a:cxn ang="0">
                  <a:pos x="413" y="139"/>
                </a:cxn>
                <a:cxn ang="0">
                  <a:pos x="1577" y="378"/>
                </a:cxn>
                <a:cxn ang="0">
                  <a:pos x="1577" y="378"/>
                </a:cxn>
                <a:cxn ang="0">
                  <a:pos x="1653" y="340"/>
                </a:cxn>
                <a:cxn ang="0">
                  <a:pos x="1653" y="340"/>
                </a:cxn>
                <a:cxn ang="0">
                  <a:pos x="1669" y="278"/>
                </a:cxn>
                <a:cxn ang="0">
                  <a:pos x="436" y="23"/>
                </a:cxn>
                <a:cxn ang="0">
                  <a:pos x="130" y="231"/>
                </a:cxn>
              </a:cxnLst>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w="9525">
              <a:noFill/>
            </a:ln>
          </p:spPr>
          <p:txBody>
            <a:bodyPr/>
            <a:p>
              <a:endParaRPr lang="zh-CN" altLang="en-US"/>
            </a:p>
          </p:txBody>
        </p:sp>
        <p:sp>
          <p:nvSpPr>
            <p:cNvPr id="81954" name="任意多边形 18"/>
            <p:cNvSpPr/>
            <p:nvPr>
              <p:custDataLst>
                <p:tags r:id="rId28"/>
              </p:custDataLst>
            </p:nvPr>
          </p:nvSpPr>
          <p:spPr>
            <a:xfrm rot="1080935">
              <a:off x="2088" y="3290"/>
              <a:ext cx="275" cy="680"/>
            </a:xfrm>
            <a:custGeom>
              <a:avLst/>
              <a:gdLst/>
              <a:ahLst/>
              <a:cxnLst>
                <a:cxn ang="0">
                  <a:pos x="144" y="680"/>
                </a:cxn>
                <a:cxn ang="0">
                  <a:pos x="275" y="30"/>
                </a:cxn>
                <a:cxn ang="0">
                  <a:pos x="129" y="0"/>
                </a:cxn>
                <a:cxn ang="0">
                  <a:pos x="0" y="649"/>
                </a:cxn>
                <a:cxn ang="0">
                  <a:pos x="144" y="680"/>
                </a:cxn>
              </a:cxnLst>
              <a:pathLst>
                <a:path w="217" h="536">
                  <a:moveTo>
                    <a:pt x="114" y="536"/>
                  </a:moveTo>
                  <a:lnTo>
                    <a:pt x="217" y="24"/>
                  </a:lnTo>
                  <a:lnTo>
                    <a:pt x="102" y="0"/>
                  </a:lnTo>
                  <a:lnTo>
                    <a:pt x="0" y="512"/>
                  </a:lnTo>
                  <a:lnTo>
                    <a:pt x="114" y="536"/>
                  </a:lnTo>
                  <a:close/>
                </a:path>
              </a:pathLst>
            </a:custGeom>
            <a:solidFill>
              <a:srgbClr val="97CAEC"/>
            </a:solidFill>
            <a:ln w="9525">
              <a:noFill/>
            </a:ln>
          </p:spPr>
          <p:txBody>
            <a:bodyPr/>
            <a:p>
              <a:endParaRPr lang="zh-CN" altLang="en-US"/>
            </a:p>
          </p:txBody>
        </p:sp>
      </p:grpSp>
      <p:sp>
        <p:nvSpPr>
          <p:cNvPr id="60" name="文本框 59"/>
          <p:cNvSpPr txBox="1"/>
          <p:nvPr>
            <p:custDataLst>
              <p:tags r:id="rId29"/>
            </p:custDataLst>
          </p:nvPr>
        </p:nvSpPr>
        <p:spPr>
          <a:xfrm>
            <a:off x="6497638" y="5159375"/>
            <a:ext cx="4418013" cy="319088"/>
          </a:xfrm>
          <a:prstGeom prst="rect">
            <a:avLst/>
          </a:prstGeom>
          <a:noFill/>
        </p:spPr>
        <p:txBody>
          <a:bodyPr wrap="square" lIns="90000" tIns="0" rIns="90000" bIns="46800"/>
          <a:p>
            <a:pPr>
              <a:lnSpc>
                <a:spcPct val="130000"/>
              </a:lnSpc>
            </a:pPr>
            <a:r>
              <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a:t>
            </a:r>
            <a:r>
              <a:rPr lang="en-US" altLang="zh-CN"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15</a:t>
            </a:r>
            <a:r>
              <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）重新设计调查问卷并打印出来。</a:t>
            </a:r>
            <a:endPar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sp>
        <p:nvSpPr>
          <p:cNvPr id="49" name="文本框 48"/>
          <p:cNvSpPr txBox="1"/>
          <p:nvPr>
            <p:custDataLst>
              <p:tags r:id="rId30"/>
            </p:custDataLst>
          </p:nvPr>
        </p:nvSpPr>
        <p:spPr>
          <a:xfrm>
            <a:off x="6489700" y="4204970"/>
            <a:ext cx="4523740" cy="319405"/>
          </a:xfrm>
          <a:prstGeom prst="rect">
            <a:avLst/>
          </a:prstGeom>
          <a:noFill/>
        </p:spPr>
        <p:txBody>
          <a:bodyPr wrap="square" lIns="90000" tIns="0" rIns="90000" bIns="46800"/>
          <a:p>
            <a:pPr>
              <a:lnSpc>
                <a:spcPct val="130000"/>
              </a:lnSpc>
            </a:pPr>
            <a:r>
              <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a:t>
            </a:r>
            <a:r>
              <a:rPr lang="en-US" altLang="zh-CN"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14</a:t>
            </a:r>
            <a:r>
              <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）审查预试的结果，既要着眼于所收集的资料是否易于列表，又要着眼于资料的质量，看是否有不足之处需要改进。</a:t>
            </a:r>
            <a:endPar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sp>
        <p:nvSpPr>
          <p:cNvPr id="99" name="文本框 98"/>
          <p:cNvSpPr txBox="1"/>
          <p:nvPr>
            <p:custDataLst>
              <p:tags r:id="rId31"/>
            </p:custDataLst>
          </p:nvPr>
        </p:nvSpPr>
        <p:spPr>
          <a:xfrm>
            <a:off x="6492875" y="3522980"/>
            <a:ext cx="4545330" cy="319405"/>
          </a:xfrm>
          <a:prstGeom prst="rect">
            <a:avLst/>
          </a:prstGeom>
          <a:noFill/>
        </p:spPr>
        <p:txBody>
          <a:bodyPr wrap="square" lIns="90000" tIns="0" rIns="90000" bIns="46800"/>
          <a:p>
            <a:pPr>
              <a:lnSpc>
                <a:spcPct val="130000"/>
              </a:lnSpc>
            </a:pPr>
            <a:r>
              <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a:t>
            </a:r>
            <a:r>
              <a:rPr lang="en-US" altLang="zh-CN"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13</a:t>
            </a:r>
            <a:r>
              <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）以少数应答人为例，对调查问卷进行小规模的预试。</a:t>
            </a:r>
            <a:endPar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sp>
        <p:nvSpPr>
          <p:cNvPr id="104" name="文本框 103"/>
          <p:cNvSpPr txBox="1"/>
          <p:nvPr>
            <p:custDataLst>
              <p:tags r:id="rId32"/>
            </p:custDataLst>
          </p:nvPr>
        </p:nvSpPr>
        <p:spPr>
          <a:xfrm>
            <a:off x="6497955" y="2764155"/>
            <a:ext cx="4540885" cy="319405"/>
          </a:xfrm>
          <a:prstGeom prst="rect">
            <a:avLst/>
          </a:prstGeom>
          <a:noFill/>
        </p:spPr>
        <p:txBody>
          <a:bodyPr wrap="square" lIns="90000" tIns="0" rIns="90000" bIns="46800"/>
          <a:p>
            <a:pPr>
              <a:lnSpc>
                <a:spcPct val="130000"/>
              </a:lnSpc>
            </a:pPr>
            <a:r>
              <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a:t>
            </a:r>
            <a:r>
              <a:rPr lang="en-US" altLang="zh-CN"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12</a:t>
            </a:r>
            <a:r>
              <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）考虑将得到的资料是否对解决问题有帮助，如何进行分析和交叉分析。</a:t>
            </a:r>
            <a:endParaRPr lang="zh-CN" altLang="en-US" sz="14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81959" name="组合 49"/>
          <p:cNvGrpSpPr/>
          <p:nvPr/>
        </p:nvGrpSpPr>
        <p:grpSpPr>
          <a:xfrm>
            <a:off x="5730875" y="5048250"/>
            <a:ext cx="541338" cy="541338"/>
            <a:chOff x="8354" y="7842"/>
            <a:chExt cx="960" cy="962"/>
          </a:xfrm>
        </p:grpSpPr>
        <p:sp>
          <p:nvSpPr>
            <p:cNvPr id="51" name="椭圆 50"/>
            <p:cNvSpPr/>
            <p:nvPr>
              <p:custDataLst>
                <p:tags r:id="rId33"/>
              </p:custDataLst>
            </p:nvPr>
          </p:nvSpPr>
          <p:spPr bwMode="auto">
            <a:xfrm>
              <a:off x="8354" y="7842"/>
              <a:ext cx="960" cy="962"/>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81961" name="任意多边形 48"/>
            <p:cNvSpPr/>
            <p:nvPr>
              <p:custDataLst>
                <p:tags r:id="rId34"/>
              </p:custDataLst>
            </p:nvPr>
          </p:nvSpPr>
          <p:spPr>
            <a:xfrm>
              <a:off x="8663" y="8100"/>
              <a:ext cx="342" cy="446"/>
            </a:xfrm>
            <a:custGeom>
              <a:avLst/>
              <a:gdLst/>
              <a:ahLst/>
              <a:cxnLst>
                <a:cxn ang="0">
                  <a:pos x="122" y="66"/>
                </a:cxn>
                <a:cxn ang="0">
                  <a:pos x="122" y="66"/>
                </a:cxn>
                <a:cxn ang="0">
                  <a:pos x="66" y="0"/>
                </a:cxn>
                <a:cxn ang="0">
                  <a:pos x="0" y="66"/>
                </a:cxn>
                <a:cxn ang="0">
                  <a:pos x="38" y="122"/>
                </a:cxn>
                <a:cxn ang="0">
                  <a:pos x="38" y="321"/>
                </a:cxn>
                <a:cxn ang="0">
                  <a:pos x="0" y="378"/>
                </a:cxn>
                <a:cxn ang="0">
                  <a:pos x="66" y="444"/>
                </a:cxn>
                <a:cxn ang="0">
                  <a:pos x="122" y="378"/>
                </a:cxn>
                <a:cxn ang="0">
                  <a:pos x="85" y="321"/>
                </a:cxn>
                <a:cxn ang="0">
                  <a:pos x="85" y="122"/>
                </a:cxn>
                <a:cxn ang="0">
                  <a:pos x="122" y="66"/>
                </a:cxn>
                <a:cxn ang="0">
                  <a:pos x="104" y="378"/>
                </a:cxn>
                <a:cxn ang="0">
                  <a:pos x="104" y="378"/>
                </a:cxn>
                <a:cxn ang="0">
                  <a:pos x="66" y="417"/>
                </a:cxn>
                <a:cxn ang="0">
                  <a:pos x="28" y="378"/>
                </a:cxn>
                <a:cxn ang="0">
                  <a:pos x="66" y="341"/>
                </a:cxn>
                <a:cxn ang="0">
                  <a:pos x="104" y="378"/>
                </a:cxn>
                <a:cxn ang="0">
                  <a:pos x="66" y="94"/>
                </a:cxn>
                <a:cxn ang="0">
                  <a:pos x="66" y="94"/>
                </a:cxn>
                <a:cxn ang="0">
                  <a:pos x="28" y="66"/>
                </a:cxn>
                <a:cxn ang="0">
                  <a:pos x="66" y="28"/>
                </a:cxn>
                <a:cxn ang="0">
                  <a:pos x="104" y="66"/>
                </a:cxn>
                <a:cxn ang="0">
                  <a:pos x="66" y="94"/>
                </a:cxn>
                <a:cxn ang="0">
                  <a:pos x="303" y="321"/>
                </a:cxn>
                <a:cxn ang="0">
                  <a:pos x="303" y="321"/>
                </a:cxn>
                <a:cxn ang="0">
                  <a:pos x="303" y="122"/>
                </a:cxn>
                <a:cxn ang="0">
                  <a:pos x="340" y="66"/>
                </a:cxn>
                <a:cxn ang="0">
                  <a:pos x="274" y="0"/>
                </a:cxn>
                <a:cxn ang="0">
                  <a:pos x="208" y="66"/>
                </a:cxn>
                <a:cxn ang="0">
                  <a:pos x="255" y="122"/>
                </a:cxn>
                <a:cxn ang="0">
                  <a:pos x="255" y="321"/>
                </a:cxn>
                <a:cxn ang="0">
                  <a:pos x="208" y="378"/>
                </a:cxn>
                <a:cxn ang="0">
                  <a:pos x="274" y="444"/>
                </a:cxn>
                <a:cxn ang="0">
                  <a:pos x="340" y="378"/>
                </a:cxn>
                <a:cxn ang="0">
                  <a:pos x="303" y="321"/>
                </a:cxn>
                <a:cxn ang="0">
                  <a:pos x="236" y="66"/>
                </a:cxn>
                <a:cxn ang="0">
                  <a:pos x="236" y="66"/>
                </a:cxn>
                <a:cxn ang="0">
                  <a:pos x="274" y="28"/>
                </a:cxn>
                <a:cxn ang="0">
                  <a:pos x="312" y="66"/>
                </a:cxn>
                <a:cxn ang="0">
                  <a:pos x="274" y="94"/>
                </a:cxn>
                <a:cxn ang="0">
                  <a:pos x="236" y="66"/>
                </a:cxn>
                <a:cxn ang="0">
                  <a:pos x="274" y="417"/>
                </a:cxn>
                <a:cxn ang="0">
                  <a:pos x="274" y="417"/>
                </a:cxn>
                <a:cxn ang="0">
                  <a:pos x="236" y="378"/>
                </a:cxn>
                <a:cxn ang="0">
                  <a:pos x="274" y="341"/>
                </a:cxn>
                <a:cxn ang="0">
                  <a:pos x="312" y="378"/>
                </a:cxn>
                <a:cxn ang="0">
                  <a:pos x="274" y="417"/>
                </a:cxn>
              </a:cxnLst>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rgbClr val="FFFFFF"/>
            </a:solidFill>
            <a:ln w="9525">
              <a:noFill/>
            </a:ln>
          </p:spPr>
          <p:txBody>
            <a:bodyPr/>
            <a:p>
              <a:endParaRPr lang="zh-CN" altLang="en-US"/>
            </a:p>
          </p:txBody>
        </p:sp>
      </p:grpSp>
      <p:grpSp>
        <p:nvGrpSpPr>
          <p:cNvPr id="81962" name="组合 53"/>
          <p:cNvGrpSpPr/>
          <p:nvPr/>
        </p:nvGrpSpPr>
        <p:grpSpPr>
          <a:xfrm>
            <a:off x="5724525" y="4252913"/>
            <a:ext cx="541338" cy="539750"/>
            <a:chOff x="8344" y="6716"/>
            <a:chExt cx="960" cy="962"/>
          </a:xfrm>
        </p:grpSpPr>
        <p:sp>
          <p:nvSpPr>
            <p:cNvPr id="55" name="椭圆 54"/>
            <p:cNvSpPr/>
            <p:nvPr>
              <p:custDataLst>
                <p:tags r:id="rId35"/>
              </p:custDataLst>
            </p:nvPr>
          </p:nvSpPr>
          <p:spPr bwMode="auto">
            <a:xfrm>
              <a:off x="8344" y="6716"/>
              <a:ext cx="960" cy="962"/>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81964" name="任意多边形 46"/>
            <p:cNvSpPr/>
            <p:nvPr>
              <p:custDataLst>
                <p:tags r:id="rId36"/>
              </p:custDataLst>
            </p:nvPr>
          </p:nvSpPr>
          <p:spPr>
            <a:xfrm>
              <a:off x="8599" y="6982"/>
              <a:ext cx="450" cy="429"/>
            </a:xfrm>
            <a:custGeom>
              <a:avLst/>
              <a:gdLst/>
              <a:ahLst/>
              <a:cxnLst>
                <a:cxn ang="0">
                  <a:pos x="354" y="325"/>
                </a:cxn>
                <a:cxn ang="0">
                  <a:pos x="354" y="325"/>
                </a:cxn>
                <a:cxn ang="0">
                  <a:pos x="277" y="240"/>
                </a:cxn>
                <a:cxn ang="0">
                  <a:pos x="302" y="188"/>
                </a:cxn>
                <a:cxn ang="0">
                  <a:pos x="320" y="146"/>
                </a:cxn>
                <a:cxn ang="0">
                  <a:pos x="311" y="127"/>
                </a:cxn>
                <a:cxn ang="0">
                  <a:pos x="320" y="85"/>
                </a:cxn>
                <a:cxn ang="0">
                  <a:pos x="224" y="0"/>
                </a:cxn>
                <a:cxn ang="0">
                  <a:pos x="128" y="85"/>
                </a:cxn>
                <a:cxn ang="0">
                  <a:pos x="137" y="127"/>
                </a:cxn>
                <a:cxn ang="0">
                  <a:pos x="128" y="146"/>
                </a:cxn>
                <a:cxn ang="0">
                  <a:pos x="146" y="188"/>
                </a:cxn>
                <a:cxn ang="0">
                  <a:pos x="172" y="240"/>
                </a:cxn>
                <a:cxn ang="0">
                  <a:pos x="94" y="325"/>
                </a:cxn>
                <a:cxn ang="0">
                  <a:pos x="0" y="385"/>
                </a:cxn>
                <a:cxn ang="0">
                  <a:pos x="0" y="428"/>
                </a:cxn>
                <a:cxn ang="0">
                  <a:pos x="224" y="428"/>
                </a:cxn>
                <a:cxn ang="0">
                  <a:pos x="449" y="428"/>
                </a:cxn>
                <a:cxn ang="0">
                  <a:pos x="449" y="385"/>
                </a:cxn>
                <a:cxn ang="0">
                  <a:pos x="354" y="325"/>
                </a:cxn>
              </a:cxnLst>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w="9525">
              <a:noFill/>
            </a:ln>
          </p:spPr>
          <p:txBody>
            <a:bodyPr/>
            <a:p>
              <a:endParaRPr lang="zh-CN" altLang="en-US"/>
            </a:p>
          </p:txBody>
        </p:sp>
      </p:grpSp>
      <p:grpSp>
        <p:nvGrpSpPr>
          <p:cNvPr id="81965" name="组合 56"/>
          <p:cNvGrpSpPr/>
          <p:nvPr/>
        </p:nvGrpSpPr>
        <p:grpSpPr>
          <a:xfrm>
            <a:off x="5727700" y="3462338"/>
            <a:ext cx="541338" cy="539750"/>
            <a:chOff x="8349" y="5599"/>
            <a:chExt cx="960" cy="962"/>
          </a:xfrm>
        </p:grpSpPr>
        <p:sp>
          <p:nvSpPr>
            <p:cNvPr id="58" name="椭圆 57"/>
            <p:cNvSpPr/>
            <p:nvPr>
              <p:custDataLst>
                <p:tags r:id="rId37"/>
              </p:custDataLst>
            </p:nvPr>
          </p:nvSpPr>
          <p:spPr bwMode="auto">
            <a:xfrm>
              <a:off x="8349" y="5599"/>
              <a:ext cx="960" cy="962"/>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81967" name="任意多边形 42"/>
            <p:cNvSpPr/>
            <p:nvPr>
              <p:custDataLst>
                <p:tags r:id="rId38"/>
              </p:custDataLst>
            </p:nvPr>
          </p:nvSpPr>
          <p:spPr>
            <a:xfrm>
              <a:off x="8621" y="5913"/>
              <a:ext cx="416" cy="335"/>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FFFFFF"/>
            </a:solidFill>
            <a:ln w="9525">
              <a:noFill/>
            </a:ln>
          </p:spPr>
          <p:txBody>
            <a:bodyPr/>
            <a:p>
              <a:endParaRPr lang="zh-CN" altLang="en-US"/>
            </a:p>
          </p:txBody>
        </p:sp>
      </p:grpSp>
      <p:grpSp>
        <p:nvGrpSpPr>
          <p:cNvPr id="81968" name="组合 60"/>
          <p:cNvGrpSpPr/>
          <p:nvPr/>
        </p:nvGrpSpPr>
        <p:grpSpPr>
          <a:xfrm>
            <a:off x="5727700" y="2647950"/>
            <a:ext cx="541338" cy="541338"/>
            <a:chOff x="8349" y="4494"/>
            <a:chExt cx="960" cy="962"/>
          </a:xfrm>
        </p:grpSpPr>
        <p:sp>
          <p:nvSpPr>
            <p:cNvPr id="62" name="椭圆 61"/>
            <p:cNvSpPr/>
            <p:nvPr>
              <p:custDataLst>
                <p:tags r:id="rId39"/>
              </p:custDataLst>
            </p:nvPr>
          </p:nvSpPr>
          <p:spPr bwMode="auto">
            <a:xfrm>
              <a:off x="8349" y="4494"/>
              <a:ext cx="960" cy="962"/>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81970" name="任意多边形 44"/>
            <p:cNvSpPr/>
            <p:nvPr>
              <p:custDataLst>
                <p:tags r:id="rId40"/>
              </p:custDataLst>
            </p:nvPr>
          </p:nvSpPr>
          <p:spPr>
            <a:xfrm>
              <a:off x="8569" y="4765"/>
              <a:ext cx="520" cy="419"/>
            </a:xfrm>
            <a:custGeom>
              <a:avLst/>
              <a:gdLst/>
              <a:ahLst/>
              <a:cxnLst>
                <a:cxn ang="0">
                  <a:pos x="176" y="205"/>
                </a:cxn>
                <a:cxn ang="0">
                  <a:pos x="176" y="205"/>
                </a:cxn>
                <a:cxn ang="0">
                  <a:pos x="259" y="288"/>
                </a:cxn>
                <a:cxn ang="0">
                  <a:pos x="343" y="205"/>
                </a:cxn>
                <a:cxn ang="0">
                  <a:pos x="259" y="121"/>
                </a:cxn>
                <a:cxn ang="0">
                  <a:pos x="176" y="205"/>
                </a:cxn>
                <a:cxn ang="0">
                  <a:pos x="121" y="177"/>
                </a:cxn>
                <a:cxn ang="0">
                  <a:pos x="121" y="177"/>
                </a:cxn>
                <a:cxn ang="0">
                  <a:pos x="259" y="65"/>
                </a:cxn>
                <a:cxn ang="0">
                  <a:pos x="360" y="102"/>
                </a:cxn>
                <a:cxn ang="0">
                  <a:pos x="408" y="102"/>
                </a:cxn>
                <a:cxn ang="0">
                  <a:pos x="408" y="56"/>
                </a:cxn>
                <a:cxn ang="0">
                  <a:pos x="259" y="0"/>
                </a:cxn>
                <a:cxn ang="0">
                  <a:pos x="64" y="149"/>
                </a:cxn>
                <a:cxn ang="0">
                  <a:pos x="0" y="149"/>
                </a:cxn>
                <a:cxn ang="0">
                  <a:pos x="0" y="205"/>
                </a:cxn>
                <a:cxn ang="0">
                  <a:pos x="83" y="205"/>
                </a:cxn>
                <a:cxn ang="0">
                  <a:pos x="121" y="177"/>
                </a:cxn>
                <a:cxn ang="0">
                  <a:pos x="435" y="205"/>
                </a:cxn>
                <a:cxn ang="0">
                  <a:pos x="435" y="205"/>
                </a:cxn>
                <a:cxn ang="0">
                  <a:pos x="398" y="241"/>
                </a:cxn>
                <a:cxn ang="0">
                  <a:pos x="259" y="353"/>
                </a:cxn>
                <a:cxn ang="0">
                  <a:pos x="157" y="306"/>
                </a:cxn>
                <a:cxn ang="0">
                  <a:pos x="111" y="306"/>
                </a:cxn>
                <a:cxn ang="0">
                  <a:pos x="111" y="353"/>
                </a:cxn>
                <a:cxn ang="0">
                  <a:pos x="259" y="417"/>
                </a:cxn>
                <a:cxn ang="0">
                  <a:pos x="455" y="269"/>
                </a:cxn>
                <a:cxn ang="0">
                  <a:pos x="518" y="269"/>
                </a:cxn>
                <a:cxn ang="0">
                  <a:pos x="518" y="205"/>
                </a:cxn>
                <a:cxn ang="0">
                  <a:pos x="435" y="205"/>
                </a:cxn>
              </a:cxnLst>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rgbClr val="FFFFFF"/>
            </a:solidFill>
            <a:ln w="9525">
              <a:noFill/>
            </a:ln>
          </p:spPr>
          <p:txBody>
            <a:bodyPr/>
            <a:p>
              <a:endParaRPr lang="zh-CN" altLang="en-US"/>
            </a:p>
          </p:txBody>
        </p:sp>
      </p:grpSp>
      <p:sp>
        <p:nvSpPr>
          <p:cNvPr id="3" name="文本框 2"/>
          <p:cNvSpPr txBox="1"/>
          <p:nvPr/>
        </p:nvSpPr>
        <p:spPr>
          <a:xfrm>
            <a:off x="4118769" y="1124585"/>
            <a:ext cx="3954780" cy="460375"/>
          </a:xfrm>
          <a:prstGeom prst="rect">
            <a:avLst/>
          </a:prstGeom>
          <a:noFill/>
        </p:spPr>
        <p:txBody>
          <a:bodyPr wrap="none" rtlCol="0" anchor="t">
            <a:spAutoFit/>
          </a:bodyPr>
          <a:p>
            <a:pPr algn="ctr"/>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一、调查问卷设计的程序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4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04"/>
                                        </p:tgtEl>
                                        <p:attrNameLst>
                                          <p:attrName>style.visibility</p:attrName>
                                        </p:attrNameLst>
                                      </p:cBhvr>
                                      <p:to>
                                        <p:strVal val="visible"/>
                                      </p:to>
                                    </p:set>
                                    <p:anim calcmode="lin" valueType="num">
                                      <p:cBhvr>
                                        <p:cTn id="7" dur="1000"/>
                                        <p:tgtEl>
                                          <p:spTgt spid="104"/>
                                        </p:tgtEl>
                                        <p:attrNameLst>
                                          <p:attrName>ppt_x</p:attrName>
                                        </p:attrNameLst>
                                      </p:cBhvr>
                                      <p:tavLst>
                                        <p:tav tm="0">
                                          <p:val>
                                            <p:strVal val="#ppt_x-#ppt_w*1.125000"/>
                                          </p:val>
                                        </p:tav>
                                        <p:tav tm="100000">
                                          <p:val>
                                            <p:strVal val="#ppt_x"/>
                                          </p:val>
                                        </p:tav>
                                      </p:tavLst>
                                    </p:anim>
                                    <p:animEffect transition="in" filter="wipe(right)">
                                      <p:cBhvr>
                                        <p:cTn id="8" dur="1000"/>
                                        <p:tgtEl>
                                          <p:spTgt spid="104"/>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99"/>
                                        </p:tgtEl>
                                        <p:attrNameLst>
                                          <p:attrName>style.visibility</p:attrName>
                                        </p:attrNameLst>
                                      </p:cBhvr>
                                      <p:to>
                                        <p:strVal val="visible"/>
                                      </p:to>
                                    </p:set>
                                    <p:anim calcmode="lin" valueType="num">
                                      <p:cBhvr>
                                        <p:cTn id="12" dur="1000"/>
                                        <p:tgtEl>
                                          <p:spTgt spid="99"/>
                                        </p:tgtEl>
                                        <p:attrNameLst>
                                          <p:attrName>ppt_x</p:attrName>
                                        </p:attrNameLst>
                                      </p:cBhvr>
                                      <p:tavLst>
                                        <p:tav tm="0">
                                          <p:val>
                                            <p:strVal val="#ppt_x-#ppt_w*1.125000"/>
                                          </p:val>
                                        </p:tav>
                                        <p:tav tm="100000">
                                          <p:val>
                                            <p:strVal val="#ppt_x"/>
                                          </p:val>
                                        </p:tav>
                                      </p:tavLst>
                                    </p:anim>
                                    <p:animEffect transition="in" filter="wipe(right)">
                                      <p:cBhvr>
                                        <p:cTn id="13" dur="1000"/>
                                        <p:tgtEl>
                                          <p:spTgt spid="99"/>
                                        </p:tgtEl>
                                      </p:cBhvr>
                                    </p:animEffect>
                                  </p:childTnLst>
                                </p:cTn>
                              </p:par>
                            </p:childTnLst>
                          </p:cTn>
                        </p:par>
                        <p:par>
                          <p:cTn id="14" fill="hold">
                            <p:stCondLst>
                              <p:cond delay="2000"/>
                            </p:stCondLst>
                            <p:childTnLst>
                              <p:par>
                                <p:cTn id="15" presetID="12" presetClass="entr" presetSubtype="8" fill="hold" grpId="0" nodeType="afterEffect">
                                  <p:stCondLst>
                                    <p:cond delay="0"/>
                                  </p:stCondLst>
                                  <p:childTnLst>
                                    <p:set>
                                      <p:cBhvr>
                                        <p:cTn id="16" dur="1000" fill="hold">
                                          <p:stCondLst>
                                            <p:cond delay="0"/>
                                          </p:stCondLst>
                                        </p:cTn>
                                        <p:tgtEl>
                                          <p:spTgt spid="49"/>
                                        </p:tgtEl>
                                        <p:attrNameLst>
                                          <p:attrName>style.visibility</p:attrName>
                                        </p:attrNameLst>
                                      </p:cBhvr>
                                      <p:to>
                                        <p:strVal val="visible"/>
                                      </p:to>
                                    </p:set>
                                    <p:anim calcmode="lin" valueType="num">
                                      <p:cBhvr>
                                        <p:cTn id="17" dur="1000"/>
                                        <p:tgtEl>
                                          <p:spTgt spid="49"/>
                                        </p:tgtEl>
                                        <p:attrNameLst>
                                          <p:attrName>ppt_x</p:attrName>
                                        </p:attrNameLst>
                                      </p:cBhvr>
                                      <p:tavLst>
                                        <p:tav tm="0">
                                          <p:val>
                                            <p:strVal val="#ppt_x-#ppt_w*1.125000"/>
                                          </p:val>
                                        </p:tav>
                                        <p:tav tm="100000">
                                          <p:val>
                                            <p:strVal val="#ppt_x"/>
                                          </p:val>
                                        </p:tav>
                                      </p:tavLst>
                                    </p:anim>
                                    <p:animEffect transition="in" filter="wipe(right)">
                                      <p:cBhvr>
                                        <p:cTn id="18" dur="1000"/>
                                        <p:tgtEl>
                                          <p:spTgt spid="49"/>
                                        </p:tgtEl>
                                      </p:cBhvr>
                                    </p:animEffect>
                                  </p:childTnLst>
                                </p:cTn>
                              </p:par>
                            </p:childTnLst>
                          </p:cTn>
                        </p:par>
                        <p:par>
                          <p:cTn id="19" fill="hold">
                            <p:stCondLst>
                              <p:cond delay="3000"/>
                            </p:stCondLst>
                            <p:childTnLst>
                              <p:par>
                                <p:cTn id="20" presetID="12" presetClass="entr" presetSubtype="8" fill="hold" grpId="0" nodeType="afterEffect">
                                  <p:stCondLst>
                                    <p:cond delay="0"/>
                                  </p:stCondLst>
                                  <p:childTnLst>
                                    <p:set>
                                      <p:cBhvr>
                                        <p:cTn id="21" dur="1000" fill="hold">
                                          <p:stCondLst>
                                            <p:cond delay="0"/>
                                          </p:stCondLst>
                                        </p:cTn>
                                        <p:tgtEl>
                                          <p:spTgt spid="60"/>
                                        </p:tgtEl>
                                        <p:attrNameLst>
                                          <p:attrName>style.visibility</p:attrName>
                                        </p:attrNameLst>
                                      </p:cBhvr>
                                      <p:to>
                                        <p:strVal val="visible"/>
                                      </p:to>
                                    </p:set>
                                    <p:anim calcmode="lin" valueType="num">
                                      <p:cBhvr>
                                        <p:cTn id="22" dur="1000"/>
                                        <p:tgtEl>
                                          <p:spTgt spid="60"/>
                                        </p:tgtEl>
                                        <p:attrNameLst>
                                          <p:attrName>ppt_x</p:attrName>
                                        </p:attrNameLst>
                                      </p:cBhvr>
                                      <p:tavLst>
                                        <p:tav tm="0">
                                          <p:val>
                                            <p:strVal val="#ppt_x-#ppt_w*1.125000"/>
                                          </p:val>
                                        </p:tav>
                                        <p:tav tm="100000">
                                          <p:val>
                                            <p:strVal val="#ppt_x"/>
                                          </p:val>
                                        </p:tav>
                                      </p:tavLst>
                                    </p:anim>
                                    <p:animEffect transition="in" filter="wipe(right)">
                                      <p:cBhvr>
                                        <p:cTn id="23"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99" grpId="0"/>
      <p:bldP spid="49" grpId="0"/>
      <p:bldP spid="6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圆角矩形 37"/>
          <p:cNvSpPr/>
          <p:nvPr>
            <p:custDataLst>
              <p:tags r:id="rId1"/>
            </p:custDataLst>
          </p:nvPr>
        </p:nvSpPr>
        <p:spPr>
          <a:xfrm>
            <a:off x="546100" y="1873885"/>
            <a:ext cx="10937875" cy="4570095"/>
          </a:xfrm>
          <a:prstGeom prst="roundRect">
            <a:avLst>
              <a:gd name="adj" fmla="val 0"/>
            </a:avLst>
          </a:prstGeom>
          <a:solidFill>
            <a:srgbClr val="D3ECF1">
              <a:alpha val="40000"/>
            </a:srgbClr>
          </a:solidFill>
          <a:ln>
            <a:noFill/>
          </a:ln>
        </p:spPr>
        <p:style>
          <a:lnRef idx="1">
            <a:schemeClr val="accent1"/>
          </a:lnRef>
          <a:fillRef idx="3">
            <a:schemeClr val="accent1"/>
          </a:fillRef>
          <a:effectRef idx="2">
            <a:schemeClr val="accent1"/>
          </a:effectRef>
          <a:fontRef idx="minor">
            <a:schemeClr val="lt1"/>
          </a:fontRef>
        </p:style>
        <p:txBody>
          <a:bodyPr rtlCol="0" anchor="ctr"/>
          <a:p>
            <a:pPr algn="ctr" fontAlgn="base"/>
            <a:endParaRPr lang="zh-CN" altLang="en-US" sz="1800" strike="noStrike" noProof="1"/>
          </a:p>
        </p:txBody>
      </p:sp>
      <p:grpSp>
        <p:nvGrpSpPr>
          <p:cNvPr id="92162"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lang="zh-CN"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25" name="组合 124"/>
          <p:cNvGrpSpPr/>
          <p:nvPr/>
        </p:nvGrpSpPr>
        <p:grpSpPr>
          <a:xfrm>
            <a:off x="1016000" y="2193925"/>
            <a:ext cx="5464175" cy="727075"/>
            <a:chOff x="7657" y="3740"/>
            <a:chExt cx="9414" cy="1238"/>
          </a:xfrm>
        </p:grpSpPr>
        <p:sp>
          <p:nvSpPr>
            <p:cNvPr id="103" name="任意多边形 102"/>
            <p:cNvSpPr/>
            <p:nvPr>
              <p:custDataLst>
                <p:tags r:id="rId2"/>
              </p:custDataLst>
            </p:nvPr>
          </p:nvSpPr>
          <p:spPr>
            <a:xfrm>
              <a:off x="7657" y="3740"/>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59EFF"/>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pitchFamily="34" charset="-122"/>
                  <a:ea typeface="微软雅黑" panose="020B0503020204020204" pitchFamily="34" charset="-122"/>
                  <a:cs typeface="+mn-cs"/>
                </a:rPr>
                <a:t>1</a:t>
              </a:r>
              <a:endParaRPr lang="en-US"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06" name="矩形 105"/>
            <p:cNvSpPr/>
            <p:nvPr>
              <p:custDataLst>
                <p:tags r:id="rId3"/>
              </p:custDataLst>
            </p:nvPr>
          </p:nvSpPr>
          <p:spPr>
            <a:xfrm>
              <a:off x="8523" y="3811"/>
              <a:ext cx="8548" cy="1167"/>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1. 标题：市场调查问卷的标题是对调查主题的大致说明，题目应该醒目、吸引人。</a:t>
              </a:r>
              <a:endParaRPr lang="zh-CN" altLang="en-US"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26" name="组合 125"/>
          <p:cNvGrpSpPr/>
          <p:nvPr/>
        </p:nvGrpSpPr>
        <p:grpSpPr>
          <a:xfrm>
            <a:off x="1016000" y="3403600"/>
            <a:ext cx="5473700" cy="684213"/>
            <a:chOff x="7657" y="4972"/>
            <a:chExt cx="9428" cy="1167"/>
          </a:xfrm>
        </p:grpSpPr>
        <p:sp>
          <p:nvSpPr>
            <p:cNvPr id="107" name="任意多边形 106"/>
            <p:cNvSpPr/>
            <p:nvPr>
              <p:custDataLst>
                <p:tags r:id="rId4"/>
              </p:custDataLst>
            </p:nvPr>
          </p:nvSpPr>
          <p:spPr>
            <a:xfrm>
              <a:off x="7657" y="5086"/>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5C4FF"/>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pitchFamily="34" charset="-122"/>
                  <a:ea typeface="微软雅黑" panose="020B0503020204020204" pitchFamily="34" charset="-122"/>
                  <a:cs typeface="+mn-cs"/>
                </a:rPr>
                <a:t>2</a:t>
              </a:r>
              <a:endParaRPr lang="en-US"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10" name="矩形 109"/>
            <p:cNvSpPr/>
            <p:nvPr>
              <p:custDataLst>
                <p:tags r:id="rId5"/>
              </p:custDataLst>
            </p:nvPr>
          </p:nvSpPr>
          <p:spPr>
            <a:xfrm>
              <a:off x="8537" y="4972"/>
              <a:ext cx="8548" cy="1167"/>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2. 说明：说明部分包括说明词（卷首语）和填表说明。说明词主要用来说明调查的目的、需要了解的问题，及调查结果的用途。</a:t>
              </a:r>
              <a:endParaRPr lang="zh-CN" altLang="en-US" sz="1400" b="1" strike="noStrike"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27" name="组合 126"/>
          <p:cNvGrpSpPr/>
          <p:nvPr/>
        </p:nvGrpSpPr>
        <p:grpSpPr>
          <a:xfrm>
            <a:off x="1016000" y="4545965"/>
            <a:ext cx="5464175" cy="700088"/>
            <a:chOff x="7657" y="6206"/>
            <a:chExt cx="9414" cy="1194"/>
          </a:xfrm>
        </p:grpSpPr>
        <p:sp>
          <p:nvSpPr>
            <p:cNvPr id="111" name="任意多边形 110"/>
            <p:cNvSpPr/>
            <p:nvPr>
              <p:custDataLst>
                <p:tags r:id="rId6"/>
              </p:custDataLst>
            </p:nvPr>
          </p:nvSpPr>
          <p:spPr>
            <a:xfrm>
              <a:off x="7657" y="6206"/>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pitchFamily="34" charset="-122"/>
                  <a:ea typeface="微软雅黑" panose="020B0503020204020204" pitchFamily="34" charset="-122"/>
                  <a:cs typeface="+mn-cs"/>
                </a:rPr>
                <a:t>3</a:t>
              </a:r>
              <a:endParaRPr lang="en-US"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114" name="矩形 113"/>
            <p:cNvSpPr/>
            <p:nvPr>
              <p:custDataLst>
                <p:tags r:id="rId7"/>
              </p:custDataLst>
            </p:nvPr>
          </p:nvSpPr>
          <p:spPr>
            <a:xfrm>
              <a:off x="8523" y="6233"/>
              <a:ext cx="8548" cy="1167"/>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3. 筛选 / 过滤：筛选 / 过滤主要为了选择符合调查要求的被调查者而设立的。</a:t>
              </a:r>
              <a:endParaRPr lang="zh-CN" altLang="en-US"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pic>
        <p:nvPicPr>
          <p:cNvPr id="92178" name="图片 2" descr="&amp;pky8717422100&amp;"/>
          <p:cNvPicPr>
            <a:picLocks noChangeAspect="1"/>
          </p:cNvPicPr>
          <p:nvPr/>
        </p:nvPicPr>
        <p:blipFill>
          <a:blip r:embed="rId8">
            <a:clrChange>
              <a:clrFrom>
                <a:srgbClr val="3BB6D5"/>
              </a:clrFrom>
              <a:clrTo>
                <a:srgbClr val="3BB6D5">
                  <a:alpha val="0"/>
                </a:srgbClr>
              </a:clrTo>
            </a:clrChange>
          </a:blip>
          <a:srcRect l="20076" t="18600" r="17480" b="12479"/>
          <a:stretch>
            <a:fillRect/>
          </a:stretch>
        </p:blipFill>
        <p:spPr>
          <a:xfrm>
            <a:off x="7104380" y="2852420"/>
            <a:ext cx="4281488" cy="3211513"/>
          </a:xfrm>
          <a:prstGeom prst="rect">
            <a:avLst/>
          </a:prstGeom>
          <a:noFill/>
          <a:ln w="9525">
            <a:noFill/>
          </a:ln>
        </p:spPr>
      </p:pic>
      <p:sp>
        <p:nvSpPr>
          <p:cNvPr id="3" name="文本框 2"/>
          <p:cNvSpPr txBox="1"/>
          <p:nvPr/>
        </p:nvSpPr>
        <p:spPr>
          <a:xfrm>
            <a:off x="4461669" y="1124585"/>
            <a:ext cx="3268980" cy="460375"/>
          </a:xfrm>
          <a:prstGeom prst="rect">
            <a:avLst/>
          </a:prstGeom>
          <a:noFill/>
        </p:spPr>
        <p:txBody>
          <a:bodyPr wrap="none" rtlCol="0" anchor="t">
            <a:spAutoFit/>
          </a:bodyPr>
          <a:p>
            <a:pPr algn="ctr"/>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二、调查问卷的结构</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982980" y="5516880"/>
            <a:ext cx="5464175" cy="700088"/>
            <a:chOff x="7657" y="6206"/>
            <a:chExt cx="9414" cy="1194"/>
          </a:xfrm>
        </p:grpSpPr>
        <p:sp>
          <p:nvSpPr>
            <p:cNvPr id="4" name="任意多边形 3"/>
            <p:cNvSpPr/>
            <p:nvPr>
              <p:custDataLst>
                <p:tags r:id="rId9"/>
              </p:custDataLst>
            </p:nvPr>
          </p:nvSpPr>
          <p:spPr>
            <a:xfrm>
              <a:off x="7657" y="6206"/>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nchorCtr="0"/>
            <a:p>
              <a:pPr algn="ctr" fontAlgn="base">
                <a:lnSpc>
                  <a:spcPct val="130000"/>
                </a:lnSpc>
              </a:pPr>
              <a:r>
                <a:rPr lang="en-US" b="1" strike="noStrike" spc="100" noProof="1">
                  <a:solidFill>
                    <a:schemeClr val="bg1"/>
                  </a:solidFill>
                  <a:latin typeface="微软雅黑" panose="020B0503020204020204" pitchFamily="34" charset="-122"/>
                  <a:ea typeface="微软雅黑" panose="020B0503020204020204" pitchFamily="34" charset="-122"/>
                  <a:cs typeface="+mn-cs"/>
                </a:rPr>
                <a:t>4</a:t>
              </a:r>
              <a:endParaRPr lang="en-US" b="1" strike="noStrike" spc="100" noProof="1">
                <a:solidFill>
                  <a:schemeClr val="bg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8523" y="6233"/>
              <a:ext cx="8548" cy="1167"/>
            </a:xfrm>
            <a:prstGeom prst="rect">
              <a:avLst/>
            </a:prstGeom>
          </p:spPr>
          <p:txBody>
            <a:bodyPr wrap="square" lIns="90000" tIns="0" rIns="90000" bIns="46800" anchor="ctr" anchorCtr="0"/>
            <a:p>
              <a:pPr marL="0" lvl="0" indent="0" algn="just" fontAlgn="base">
                <a:lnSpc>
                  <a:spcPct val="120000"/>
                </a:lnSpc>
                <a:spcBef>
                  <a:spcPts val="0"/>
                </a:spcBef>
                <a:spcAft>
                  <a:spcPts val="0"/>
                </a:spcAft>
                <a:buSzPct val="100000"/>
              </a:pPr>
              <a:r>
                <a:rPr lang="zh-CN" altLang="en-US"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4. 主体</a:t>
              </a:r>
              <a:r>
                <a:rPr lang="en-US" altLang="zh-CN"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:这是研究主题的具体化，是问卷的核心部分。问卷的主体是问题与备选答案。</a:t>
              </a:r>
              <a:endParaRPr lang="en-US" altLang="zh-CN" sz="1400" b="1" strike="noStrike" spc="1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p:cTn id="7" dur="500" fill="hold"/>
                                        <p:tgtEl>
                                          <p:spTgt spid="125"/>
                                        </p:tgtEl>
                                        <p:attrNameLst>
                                          <p:attrName>ppt_x</p:attrName>
                                        </p:attrNameLst>
                                      </p:cBhvr>
                                      <p:tavLst>
                                        <p:tav tm="0">
                                          <p:val>
                                            <p:strVal val="#ppt_x"/>
                                          </p:val>
                                        </p:tav>
                                        <p:tav tm="100000">
                                          <p:val>
                                            <p:strVal val="#ppt_x"/>
                                          </p:val>
                                        </p:tav>
                                      </p:tavLst>
                                    </p:anim>
                                    <p:anim calcmode="lin" valueType="num">
                                      <p:cBhvr>
                                        <p:cTn id="8" dur="500" fill="hold"/>
                                        <p:tgtEl>
                                          <p:spTgt spid="1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6"/>
                                        </p:tgtEl>
                                        <p:attrNameLst>
                                          <p:attrName>style.visibility</p:attrName>
                                        </p:attrNameLst>
                                      </p:cBhvr>
                                      <p:to>
                                        <p:strVal val="visible"/>
                                      </p:to>
                                    </p:set>
                                    <p:anim calcmode="lin" valueType="num">
                                      <p:cBhvr>
                                        <p:cTn id="12" dur="500" fill="hold"/>
                                        <p:tgtEl>
                                          <p:spTgt spid="126"/>
                                        </p:tgtEl>
                                        <p:attrNameLst>
                                          <p:attrName>ppt_x</p:attrName>
                                        </p:attrNameLst>
                                      </p:cBhvr>
                                      <p:tavLst>
                                        <p:tav tm="0">
                                          <p:val>
                                            <p:strVal val="#ppt_x"/>
                                          </p:val>
                                        </p:tav>
                                        <p:tav tm="100000">
                                          <p:val>
                                            <p:strVal val="#ppt_x"/>
                                          </p:val>
                                        </p:tav>
                                      </p:tavLst>
                                    </p:anim>
                                    <p:anim calcmode="lin" valueType="num">
                                      <p:cBhvr>
                                        <p:cTn id="13" dur="500" fill="hold"/>
                                        <p:tgtEl>
                                          <p:spTgt spid="1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7"/>
                                        </p:tgtEl>
                                        <p:attrNameLst>
                                          <p:attrName>style.visibility</p:attrName>
                                        </p:attrNameLst>
                                      </p:cBhvr>
                                      <p:to>
                                        <p:strVal val="visible"/>
                                      </p:to>
                                    </p:set>
                                    <p:anim calcmode="lin" valueType="num">
                                      <p:cBhvr>
                                        <p:cTn id="17" dur="500" fill="hold"/>
                                        <p:tgtEl>
                                          <p:spTgt spid="127"/>
                                        </p:tgtEl>
                                        <p:attrNameLst>
                                          <p:attrName>ppt_x</p:attrName>
                                        </p:attrNameLst>
                                      </p:cBhvr>
                                      <p:tavLst>
                                        <p:tav tm="0">
                                          <p:val>
                                            <p:strVal val="#ppt_x"/>
                                          </p:val>
                                        </p:tav>
                                        <p:tav tm="100000">
                                          <p:val>
                                            <p:strVal val="#ppt_x"/>
                                          </p:val>
                                        </p:tav>
                                      </p:tavLst>
                                    </p:anim>
                                    <p:anim calcmode="lin" valueType="num">
                                      <p:cBhvr>
                                        <p:cTn id="18" dur="500" fill="hold"/>
                                        <p:tgtEl>
                                          <p:spTgt spid="12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714375" y="2836863"/>
            <a:ext cx="2170113" cy="1184275"/>
          </a:xfrm>
          <a:prstGeom prst="rect">
            <a:avLst/>
          </a:prstGeom>
          <a:noFill/>
        </p:spPr>
        <p:txBody>
          <a:bodyPr wrap="square" lIns="101600" tIns="38100" rIns="63500" bIns="38100" rtlCol="0" anchor="ctr" anchorCtr="0">
            <a:noAutofit/>
          </a:bodyPr>
          <a:lstStyle/>
          <a:p>
            <a:pPr fontAlgn="auto">
              <a:spcBef>
                <a:spcPts val="0"/>
              </a:spcBef>
              <a:spcAft>
                <a:spcPts val="0"/>
              </a:spcAft>
              <a:buSzPct val="100000"/>
            </a:pPr>
            <a:r>
              <a:rPr lang="zh-CN" altLang="en-US" sz="3600" spc="300" noProof="1" dirty="0">
                <a:solidFill>
                  <a:schemeClr val="accent1">
                    <a:lumMod val="75000"/>
                  </a:schemeClr>
                </a:solidFill>
                <a:latin typeface="Arial" panose="020B0604020202020204" pitchFamily="34" charset="0"/>
                <a:ea typeface="微软雅黑" panose="020B0503020204020204" pitchFamily="34" charset="-122"/>
                <a:cs typeface="+mn-cs"/>
              </a:rPr>
              <a:t>学习目标</a:t>
            </a:r>
            <a:endParaRPr lang="zh-CN" altLang="en-US" sz="3600" spc="300" noProof="1" dirty="0">
              <a:solidFill>
                <a:schemeClr val="accent1">
                  <a:lumMod val="75000"/>
                </a:schemeClr>
              </a:solidFill>
              <a:latin typeface="Arial" panose="020B0604020202020204" pitchFamily="34" charset="0"/>
              <a:ea typeface="微软雅黑" panose="020B0503020204020204" pitchFamily="34" charset="-122"/>
            </a:endParaRPr>
          </a:p>
        </p:txBody>
      </p:sp>
      <p:grpSp>
        <p:nvGrpSpPr>
          <p:cNvPr id="70658" name="组合 7"/>
          <p:cNvGrpSpPr/>
          <p:nvPr/>
        </p:nvGrpSpPr>
        <p:grpSpPr>
          <a:xfrm>
            <a:off x="3365500" y="920750"/>
            <a:ext cx="8158163" cy="5059363"/>
            <a:chOff x="6403" y="547"/>
            <a:chExt cx="12139" cy="9676"/>
          </a:xfrm>
        </p:grpSpPr>
        <p:sp>
          <p:nvSpPr>
            <p:cNvPr id="4" name="矩形 3"/>
            <p:cNvSpPr/>
            <p:nvPr>
              <p:custDataLst>
                <p:tags r:id="rId2"/>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3"/>
              </p:custDataLst>
            </p:nvPr>
          </p:nvSpPr>
          <p:spPr>
            <a:xfrm>
              <a:off x="6840" y="905"/>
              <a:ext cx="11301" cy="8960"/>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0661" name="图片 8"/>
          <p:cNvPicPr>
            <a:picLocks noChangeAspect="1"/>
          </p:cNvPicPr>
          <p:nvPr/>
        </p:nvPicPr>
        <p:blipFill>
          <a:blip r:embed="rId4">
            <a:clrChange>
              <a:clrFrom>
                <a:srgbClr val="FFFFFF"/>
              </a:clrFrom>
              <a:clrTo>
                <a:srgbClr val="FFFFFF">
                  <a:alpha val="0"/>
                </a:srgbClr>
              </a:clrTo>
            </a:clrChange>
          </a:blip>
          <a:stretch>
            <a:fillRect/>
          </a:stretch>
        </p:blipFill>
        <p:spPr>
          <a:xfrm rot="6720000">
            <a:off x="3205163" y="900113"/>
            <a:ext cx="838200" cy="682625"/>
          </a:xfrm>
          <a:prstGeom prst="rect">
            <a:avLst/>
          </a:prstGeom>
          <a:noFill/>
          <a:ln w="9525">
            <a:noFill/>
          </a:ln>
        </p:spPr>
      </p:pic>
      <p:pic>
        <p:nvPicPr>
          <p:cNvPr id="70662" name="图片 9"/>
          <p:cNvPicPr>
            <a:picLocks noChangeAspect="1"/>
          </p:cNvPicPr>
          <p:nvPr/>
        </p:nvPicPr>
        <p:blipFill>
          <a:blip r:embed="rId5">
            <a:clrChange>
              <a:clrFrom>
                <a:srgbClr val="FFFFFF"/>
              </a:clrFrom>
              <a:clrTo>
                <a:srgbClr val="FFFFFF">
                  <a:alpha val="0"/>
                </a:srgbClr>
              </a:clrTo>
            </a:clrChange>
          </a:blip>
          <a:stretch>
            <a:fillRect/>
          </a:stretch>
        </p:blipFill>
        <p:spPr>
          <a:xfrm>
            <a:off x="10834688" y="5362575"/>
            <a:ext cx="733425" cy="673100"/>
          </a:xfrm>
          <a:prstGeom prst="rect">
            <a:avLst/>
          </a:prstGeom>
          <a:noFill/>
          <a:ln w="9525">
            <a:noFill/>
          </a:ln>
        </p:spPr>
      </p:pic>
      <p:sp>
        <p:nvSpPr>
          <p:cNvPr id="12" name="文本框 11"/>
          <p:cNvSpPr txBox="1"/>
          <p:nvPr>
            <p:custDataLst>
              <p:tags r:id="rId6"/>
            </p:custDataLst>
          </p:nvPr>
        </p:nvSpPr>
        <p:spPr>
          <a:xfrm>
            <a:off x="3858260" y="1773555"/>
            <a:ext cx="7172325" cy="337312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1950" indent="-361950" algn="l" fontAlgn="ctr">
              <a:lnSpc>
                <a:spcPct val="130000"/>
              </a:lnSpc>
              <a:spcBef>
                <a:spcPts val="1000"/>
              </a:spcBef>
              <a:spcAft>
                <a:spcPts val="0"/>
              </a:spcAft>
              <a:buClr>
                <a:schemeClr val="accent1">
                  <a:lumMod val="75000"/>
                </a:schemeClr>
              </a:buClr>
              <a:buSzPct val="100000"/>
              <a:buFont typeface="WPS-Bullets" pitchFamily="2" charset="0"/>
              <a:buChar char=""/>
            </a:pP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rPr>
              <a:t>【职业知识】</a:t>
            </a:r>
            <a:endParaRPr lang="zh-CN" altLang="en-US" b="1"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5795" indent="-285750" algn="l" fontAlgn="ctr">
              <a:lnSpc>
                <a:spcPct val="15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了解如何通过市场调研来收集顾客需求和竞争企业营销决策方面的信息；</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5795" indent="-285750" algn="l" fontAlgn="ctr">
              <a:lnSpc>
                <a:spcPct val="15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掌握市场调研方案的策划，并据此撰写市场调研策划书；</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a:p>
            <a:pPr marL="645795" indent="-285750" algn="l" fontAlgn="ctr">
              <a:lnSpc>
                <a:spcPct val="15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rPr>
              <a:t>掌握市场信息的收集方法；</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5795" indent="-285750" algn="l" fontAlgn="ctr">
              <a:lnSpc>
                <a:spcPct val="15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rPr>
              <a:t>熟悉市场数据的分析处理方法，并据此撰写市场调研报告；</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5795" indent="-285750" algn="l" fontAlgn="ctr">
              <a:lnSpc>
                <a:spcPct val="150000"/>
              </a:lnSpc>
              <a:spcBef>
                <a:spcPts val="1000"/>
              </a:spcBef>
              <a:spcAft>
                <a:spcPts val="0"/>
              </a:spcAft>
              <a:buClr>
                <a:schemeClr val="accent1">
                  <a:lumMod val="75000"/>
                </a:schemeClr>
              </a:buClr>
              <a:buSzPct val="100000"/>
              <a:buFont typeface="Wingdings" panose="05000000000000000000" charset="0"/>
              <a:buChar char="l"/>
            </a:pPr>
            <a:r>
              <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rPr>
              <a:t>掌握市场预测的定性与定量预测方法，并据此撰写市场预测报告。</a:t>
            </a:r>
            <a:endParaRPr lang="zh-CN" altLang="en-US" b="0"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210"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94214" name="组合 1"/>
          <p:cNvGrpSpPr/>
          <p:nvPr/>
        </p:nvGrpSpPr>
        <p:grpSpPr>
          <a:xfrm>
            <a:off x="1627188" y="2427288"/>
            <a:ext cx="3219450" cy="3163887"/>
            <a:chOff x="1713" y="2088"/>
            <a:chExt cx="6072" cy="6234"/>
          </a:xfrm>
        </p:grpSpPr>
        <p:sp>
          <p:nvSpPr>
            <p:cNvPr id="94215" name="任意多边形 21"/>
            <p:cNvSpPr/>
            <p:nvPr>
              <p:custDataLst>
                <p:tags r:id="rId1"/>
              </p:custDataLst>
            </p:nvPr>
          </p:nvSpPr>
          <p:spPr>
            <a:xfrm>
              <a:off x="3342" y="2814"/>
              <a:ext cx="4361" cy="5509"/>
            </a:xfrm>
            <a:custGeom>
              <a:avLst/>
              <a:gdLst/>
              <a:ahLst/>
              <a:cxnLst>
                <a:cxn ang="0">
                  <a:pos x="92" y="0"/>
                </a:cxn>
                <a:cxn ang="0">
                  <a:pos x="0" y="256"/>
                </a:cxn>
                <a:cxn ang="0">
                  <a:pos x="0" y="5108"/>
                </a:cxn>
                <a:cxn ang="0">
                  <a:pos x="401" y="5509"/>
                </a:cxn>
                <a:cxn ang="0">
                  <a:pos x="4021" y="5509"/>
                </a:cxn>
                <a:cxn ang="0">
                  <a:pos x="4361" y="5334"/>
                </a:cxn>
                <a:cxn ang="0">
                  <a:pos x="4042" y="5488"/>
                </a:cxn>
                <a:cxn ang="0">
                  <a:pos x="431" y="5488"/>
                </a:cxn>
                <a:cxn ang="0">
                  <a:pos x="20" y="5077"/>
                </a:cxn>
                <a:cxn ang="0">
                  <a:pos x="20" y="226"/>
                </a:cxn>
                <a:cxn ang="0">
                  <a:pos x="92" y="0"/>
                </a:cxn>
              </a:cxnLst>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w="9525">
              <a:noFill/>
            </a:ln>
          </p:spPr>
          <p:txBody>
            <a:bodyPr/>
            <a:p>
              <a:endParaRPr lang="zh-CN" altLang="en-US"/>
            </a:p>
          </p:txBody>
        </p:sp>
        <p:sp>
          <p:nvSpPr>
            <p:cNvPr id="94216" name="任意多边形 22"/>
            <p:cNvSpPr/>
            <p:nvPr>
              <p:custDataLst>
                <p:tags r:id="rId2"/>
              </p:custDataLst>
            </p:nvPr>
          </p:nvSpPr>
          <p:spPr>
            <a:xfrm>
              <a:off x="3363" y="2642"/>
              <a:ext cx="4423" cy="5661"/>
            </a:xfrm>
            <a:custGeom>
              <a:avLst/>
              <a:gdLst/>
              <a:ahLst/>
              <a:cxnLst>
                <a:cxn ang="0">
                  <a:pos x="4423" y="5250"/>
                </a:cxn>
                <a:cxn ang="0">
                  <a:pos x="4021" y="5661"/>
                </a:cxn>
                <a:cxn ang="0">
                  <a:pos x="411" y="5661"/>
                </a:cxn>
                <a:cxn ang="0">
                  <a:pos x="0" y="5250"/>
                </a:cxn>
                <a:cxn ang="0">
                  <a:pos x="0" y="400"/>
                </a:cxn>
                <a:cxn ang="0">
                  <a:pos x="411" y="0"/>
                </a:cxn>
                <a:cxn ang="0">
                  <a:pos x="4021" y="0"/>
                </a:cxn>
                <a:cxn ang="0">
                  <a:pos x="4423" y="400"/>
                </a:cxn>
                <a:cxn ang="0">
                  <a:pos x="4423" y="5250"/>
                </a:cxn>
              </a:cxnLst>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D9DDE4"/>
            </a:solidFill>
            <a:ln w="9525">
              <a:noFill/>
            </a:ln>
          </p:spPr>
          <p:txBody>
            <a:bodyPr/>
            <a:p>
              <a:endParaRPr lang="zh-CN" altLang="en-US"/>
            </a:p>
          </p:txBody>
        </p:sp>
        <p:sp>
          <p:nvSpPr>
            <p:cNvPr id="94217" name="任意多边形 23"/>
            <p:cNvSpPr/>
            <p:nvPr>
              <p:custDataLst>
                <p:tags r:id="rId3"/>
              </p:custDataLst>
            </p:nvPr>
          </p:nvSpPr>
          <p:spPr>
            <a:xfrm>
              <a:off x="3569" y="2969"/>
              <a:ext cx="3990" cy="5086"/>
            </a:xfrm>
            <a:custGeom>
              <a:avLst/>
              <a:gdLst/>
              <a:ahLst/>
              <a:cxnLst>
                <a:cxn ang="0">
                  <a:pos x="3990" y="0"/>
                </a:cxn>
                <a:cxn ang="0">
                  <a:pos x="3969" y="0"/>
                </a:cxn>
                <a:cxn ang="0">
                  <a:pos x="3969" y="5055"/>
                </a:cxn>
                <a:cxn ang="0">
                  <a:pos x="914" y="5055"/>
                </a:cxn>
                <a:cxn ang="0">
                  <a:pos x="0" y="4171"/>
                </a:cxn>
                <a:cxn ang="0">
                  <a:pos x="0" y="4171"/>
                </a:cxn>
                <a:cxn ang="0">
                  <a:pos x="935" y="5086"/>
                </a:cxn>
                <a:cxn ang="0">
                  <a:pos x="3990" y="5086"/>
                </a:cxn>
                <a:cxn ang="0">
                  <a:pos x="3990" y="0"/>
                </a:cxn>
              </a:cxnLst>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w="9525">
              <a:noFill/>
            </a:ln>
          </p:spPr>
          <p:txBody>
            <a:bodyPr/>
            <a:p>
              <a:endParaRPr lang="zh-CN" altLang="en-US"/>
            </a:p>
          </p:txBody>
        </p:sp>
        <p:sp>
          <p:nvSpPr>
            <p:cNvPr id="94218" name="任意多边形 24"/>
            <p:cNvSpPr/>
            <p:nvPr>
              <p:custDataLst>
                <p:tags r:id="rId4"/>
              </p:custDataLst>
            </p:nvPr>
          </p:nvSpPr>
          <p:spPr>
            <a:xfrm>
              <a:off x="3538" y="29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close/>
                </a:path>
              </a:pathLst>
            </a:custGeom>
            <a:solidFill>
              <a:srgbClr val="FFFFFF"/>
            </a:solidFill>
            <a:ln w="9525">
              <a:noFill/>
            </a:ln>
          </p:spPr>
          <p:txBody>
            <a:bodyPr/>
            <a:p>
              <a:endParaRPr lang="zh-CN" altLang="en-US"/>
            </a:p>
          </p:txBody>
        </p:sp>
        <p:sp>
          <p:nvSpPr>
            <p:cNvPr id="94219" name="任意多边形 25"/>
            <p:cNvSpPr/>
            <p:nvPr>
              <p:custDataLst>
                <p:tags r:id="rId5"/>
              </p:custDataLst>
            </p:nvPr>
          </p:nvSpPr>
          <p:spPr>
            <a:xfrm>
              <a:off x="3738" y="31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path>
              </a:pathLst>
            </a:custGeom>
            <a:noFill/>
            <a:ln w="9525">
              <a:noFill/>
            </a:ln>
          </p:spPr>
          <p:txBody>
            <a:bodyPr/>
            <a:p>
              <a:endParaRPr lang="zh-CN" altLang="en-US"/>
            </a:p>
          </p:txBody>
        </p:sp>
        <p:sp>
          <p:nvSpPr>
            <p:cNvPr id="94220" name="矩形 68"/>
            <p:cNvSpPr/>
            <p:nvPr>
              <p:custDataLst>
                <p:tags r:id="rId6"/>
              </p:custDataLst>
            </p:nvPr>
          </p:nvSpPr>
          <p:spPr>
            <a:xfrm>
              <a:off x="5668" y="7357"/>
              <a:ext cx="1409" cy="175"/>
            </a:xfrm>
            <a:prstGeom prst="rect">
              <a:avLst/>
            </a:prstGeom>
            <a:solidFill>
              <a:srgbClr val="8D98AD"/>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1" name="矩形 69"/>
            <p:cNvSpPr/>
            <p:nvPr>
              <p:custDataLst>
                <p:tags r:id="rId7"/>
              </p:custDataLst>
            </p:nvPr>
          </p:nvSpPr>
          <p:spPr>
            <a:xfrm>
              <a:off x="4022" y="421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2" name="矩形 70"/>
            <p:cNvSpPr/>
            <p:nvPr>
              <p:custDataLst>
                <p:tags r:id="rId8"/>
              </p:custDataLst>
            </p:nvPr>
          </p:nvSpPr>
          <p:spPr>
            <a:xfrm>
              <a:off x="4022" y="453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3" name="矩形 71"/>
            <p:cNvSpPr/>
            <p:nvPr>
              <p:custDataLst>
                <p:tags r:id="rId9"/>
              </p:custDataLst>
            </p:nvPr>
          </p:nvSpPr>
          <p:spPr>
            <a:xfrm>
              <a:off x="4022" y="4860"/>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4" name="矩形 72"/>
            <p:cNvSpPr/>
            <p:nvPr>
              <p:custDataLst>
                <p:tags r:id="rId10"/>
              </p:custDataLst>
            </p:nvPr>
          </p:nvSpPr>
          <p:spPr>
            <a:xfrm>
              <a:off x="4022" y="518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5" name="矩形 13"/>
            <p:cNvSpPr/>
            <p:nvPr>
              <p:custDataLst>
                <p:tags r:id="rId11"/>
              </p:custDataLst>
            </p:nvPr>
          </p:nvSpPr>
          <p:spPr>
            <a:xfrm>
              <a:off x="4022" y="5507"/>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6" name="矩形 14"/>
            <p:cNvSpPr/>
            <p:nvPr>
              <p:custDataLst>
                <p:tags r:id="rId12"/>
              </p:custDataLst>
            </p:nvPr>
          </p:nvSpPr>
          <p:spPr>
            <a:xfrm>
              <a:off x="4022" y="5837"/>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7" name="矩形 16"/>
            <p:cNvSpPr/>
            <p:nvPr>
              <p:custDataLst>
                <p:tags r:id="rId13"/>
              </p:custDataLst>
            </p:nvPr>
          </p:nvSpPr>
          <p:spPr>
            <a:xfrm>
              <a:off x="4022" y="6154"/>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8" name="矩形 19"/>
            <p:cNvSpPr/>
            <p:nvPr>
              <p:custDataLst>
                <p:tags r:id="rId14"/>
              </p:custDataLst>
            </p:nvPr>
          </p:nvSpPr>
          <p:spPr>
            <a:xfrm>
              <a:off x="4022" y="648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29" name="矩形 20"/>
            <p:cNvSpPr/>
            <p:nvPr>
              <p:custDataLst>
                <p:tags r:id="rId15"/>
              </p:custDataLst>
            </p:nvPr>
          </p:nvSpPr>
          <p:spPr>
            <a:xfrm>
              <a:off x="4022" y="6813"/>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0" name="矩形 22"/>
            <p:cNvSpPr/>
            <p:nvPr>
              <p:custDataLst>
                <p:tags r:id="rId16"/>
              </p:custDataLst>
            </p:nvPr>
          </p:nvSpPr>
          <p:spPr>
            <a:xfrm>
              <a:off x="4504" y="3536"/>
              <a:ext cx="2151" cy="17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1" name="任意多边形 37"/>
            <p:cNvSpPr/>
            <p:nvPr>
              <p:custDataLst>
                <p:tags r:id="rId17"/>
              </p:custDataLst>
            </p:nvPr>
          </p:nvSpPr>
          <p:spPr>
            <a:xfrm>
              <a:off x="3538" y="71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close/>
                </a:path>
              </a:pathLst>
            </a:custGeom>
            <a:solidFill>
              <a:srgbClr val="BCBCB8"/>
            </a:solidFill>
            <a:ln w="9525">
              <a:noFill/>
            </a:ln>
          </p:spPr>
          <p:txBody>
            <a:bodyPr/>
            <a:p>
              <a:endParaRPr lang="zh-CN" altLang="en-US"/>
            </a:p>
          </p:txBody>
        </p:sp>
        <p:sp>
          <p:nvSpPr>
            <p:cNvPr id="94232" name="任意多边形 38"/>
            <p:cNvSpPr/>
            <p:nvPr>
              <p:custDataLst>
                <p:tags r:id="rId18"/>
              </p:custDataLst>
            </p:nvPr>
          </p:nvSpPr>
          <p:spPr>
            <a:xfrm>
              <a:off x="3738" y="73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path>
              </a:pathLst>
            </a:custGeom>
            <a:noFill/>
            <a:ln w="9525">
              <a:noFill/>
            </a:ln>
          </p:spPr>
          <p:txBody>
            <a:bodyPr/>
            <a:p>
              <a:endParaRPr lang="zh-CN" altLang="en-US"/>
            </a:p>
          </p:txBody>
        </p:sp>
        <p:sp>
          <p:nvSpPr>
            <p:cNvPr id="94233" name="任意多边形 39"/>
            <p:cNvSpPr/>
            <p:nvPr>
              <p:custDataLst>
                <p:tags r:id="rId19"/>
              </p:custDataLst>
            </p:nvPr>
          </p:nvSpPr>
          <p:spPr>
            <a:xfrm>
              <a:off x="3538" y="7120"/>
              <a:ext cx="945" cy="904"/>
            </a:xfrm>
            <a:custGeom>
              <a:avLst/>
              <a:gdLst/>
              <a:ahLst/>
              <a:cxnLst>
                <a:cxn ang="0">
                  <a:pos x="903" y="51"/>
                </a:cxn>
                <a:cxn ang="0">
                  <a:pos x="0" y="0"/>
                </a:cxn>
                <a:cxn ang="0">
                  <a:pos x="945" y="904"/>
                </a:cxn>
                <a:cxn ang="0">
                  <a:pos x="903" y="51"/>
                </a:cxn>
              </a:cxnLst>
              <a:pathLst>
                <a:path w="367" h="351">
                  <a:moveTo>
                    <a:pt x="351" y="20"/>
                  </a:moveTo>
                  <a:lnTo>
                    <a:pt x="0" y="0"/>
                  </a:lnTo>
                  <a:lnTo>
                    <a:pt x="367" y="351"/>
                  </a:lnTo>
                  <a:lnTo>
                    <a:pt x="351" y="20"/>
                  </a:lnTo>
                  <a:close/>
                </a:path>
              </a:pathLst>
            </a:custGeom>
            <a:solidFill>
              <a:srgbClr val="B3BAC8"/>
            </a:solidFill>
            <a:ln w="9525">
              <a:noFill/>
            </a:ln>
          </p:spPr>
          <p:txBody>
            <a:bodyPr/>
            <a:p>
              <a:endParaRPr lang="zh-CN" altLang="en-US"/>
            </a:p>
          </p:txBody>
        </p:sp>
        <p:sp>
          <p:nvSpPr>
            <p:cNvPr id="94234" name="矩形 26"/>
            <p:cNvSpPr/>
            <p:nvPr>
              <p:custDataLst>
                <p:tags r:id="rId20"/>
              </p:custDataLst>
            </p:nvPr>
          </p:nvSpPr>
          <p:spPr>
            <a:xfrm>
              <a:off x="4782" y="2497"/>
              <a:ext cx="1533" cy="472"/>
            </a:xfrm>
            <a:prstGeom prst="rect">
              <a:avLst/>
            </a:prstGeom>
            <a:solidFill>
              <a:srgbClr val="4D576B"/>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5" name="任意多边形 19"/>
            <p:cNvSpPr/>
            <p:nvPr>
              <p:custDataLst>
                <p:tags r:id="rId21"/>
              </p:custDataLst>
            </p:nvPr>
          </p:nvSpPr>
          <p:spPr>
            <a:xfrm>
              <a:off x="4758" y="2088"/>
              <a:ext cx="1559" cy="844"/>
            </a:xfrm>
            <a:custGeom>
              <a:avLst/>
              <a:gdLst/>
              <a:ahLst/>
              <a:cxnLst>
                <a:cxn ang="0">
                  <a:pos x="1073" y="402"/>
                </a:cxn>
                <a:cxn ang="0">
                  <a:pos x="1092" y="316"/>
                </a:cxn>
                <a:cxn ang="0">
                  <a:pos x="774" y="0"/>
                </a:cxn>
                <a:cxn ang="0">
                  <a:pos x="466" y="316"/>
                </a:cxn>
                <a:cxn ang="0">
                  <a:pos x="476" y="402"/>
                </a:cxn>
                <a:cxn ang="0">
                  <a:pos x="0" y="402"/>
                </a:cxn>
                <a:cxn ang="0">
                  <a:pos x="0" y="844"/>
                </a:cxn>
                <a:cxn ang="0">
                  <a:pos x="1559" y="844"/>
                </a:cxn>
                <a:cxn ang="0">
                  <a:pos x="1559" y="402"/>
                </a:cxn>
                <a:cxn ang="0">
                  <a:pos x="1073" y="402"/>
                </a:cxn>
              </a:cxnLst>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8D98AD"/>
            </a:solidFill>
            <a:ln w="9525">
              <a:noFill/>
            </a:ln>
          </p:spPr>
          <p:txBody>
            <a:bodyPr/>
            <a:p>
              <a:endParaRPr lang="zh-CN" altLang="en-US"/>
            </a:p>
          </p:txBody>
        </p:sp>
        <p:sp>
          <p:nvSpPr>
            <p:cNvPr id="94236" name="椭圆 31"/>
            <p:cNvSpPr/>
            <p:nvPr>
              <p:custDataLst>
                <p:tags r:id="rId22"/>
              </p:custDataLst>
            </p:nvPr>
          </p:nvSpPr>
          <p:spPr>
            <a:xfrm>
              <a:off x="5355" y="2222"/>
              <a:ext cx="376" cy="376"/>
            </a:xfrm>
            <a:prstGeom prst="ellipse">
              <a:avLst/>
            </a:prstGeom>
            <a:solidFill>
              <a:srgbClr val="8D98AD"/>
            </a:solidFill>
            <a:ln w="9525">
              <a:noFill/>
            </a:ln>
          </p:spPr>
          <p:txBody>
            <a:bodyPr anchor="ctr" anchorCtr="0"/>
            <a:p>
              <a:pPr algn="ctr">
                <a:lnSpc>
                  <a:spcPct val="130000"/>
                </a:lnSpc>
              </a:pPr>
              <a:endParaRPr lang="zh-CN" altLang="zh-CN">
                <a:latin typeface="微软雅黑" panose="020B0503020204020204" pitchFamily="34" charset="-122"/>
                <a:ea typeface="微软雅黑" panose="020B0503020204020204" pitchFamily="34" charset="-122"/>
              </a:endParaRPr>
            </a:p>
          </p:txBody>
        </p:sp>
        <p:sp>
          <p:nvSpPr>
            <p:cNvPr id="94237" name="任意多边形 13"/>
            <p:cNvSpPr/>
            <p:nvPr>
              <p:custDataLst>
                <p:tags r:id="rId23"/>
              </p:custDataLst>
            </p:nvPr>
          </p:nvSpPr>
          <p:spPr>
            <a:xfrm rot="1080935">
              <a:off x="4622" y="4943"/>
              <a:ext cx="896" cy="550"/>
            </a:xfrm>
            <a:custGeom>
              <a:avLst/>
              <a:gdLst/>
              <a:ahLst/>
              <a:cxnLst>
                <a:cxn ang="0">
                  <a:pos x="45" y="224"/>
                </a:cxn>
                <a:cxn ang="0">
                  <a:pos x="0" y="449"/>
                </a:cxn>
                <a:cxn ang="0">
                  <a:pos x="482" y="550"/>
                </a:cxn>
                <a:cxn ang="0">
                  <a:pos x="880" y="426"/>
                </a:cxn>
                <a:cxn ang="0">
                  <a:pos x="880" y="426"/>
                </a:cxn>
                <a:cxn ang="0">
                  <a:pos x="880" y="410"/>
                </a:cxn>
                <a:cxn ang="0">
                  <a:pos x="520" y="333"/>
                </a:cxn>
                <a:cxn ang="0">
                  <a:pos x="474" y="356"/>
                </a:cxn>
                <a:cxn ang="0">
                  <a:pos x="436" y="302"/>
                </a:cxn>
                <a:cxn ang="0">
                  <a:pos x="490" y="271"/>
                </a:cxn>
                <a:cxn ang="0">
                  <a:pos x="520" y="309"/>
                </a:cxn>
                <a:cxn ang="0">
                  <a:pos x="888" y="387"/>
                </a:cxn>
                <a:cxn ang="0">
                  <a:pos x="896" y="371"/>
                </a:cxn>
                <a:cxn ang="0">
                  <a:pos x="896" y="371"/>
                </a:cxn>
                <a:cxn ang="0">
                  <a:pos x="574" y="100"/>
                </a:cxn>
                <a:cxn ang="0">
                  <a:pos x="91" y="0"/>
                </a:cxn>
                <a:cxn ang="0">
                  <a:pos x="45" y="224"/>
                </a:cxn>
              </a:cxnLst>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63B0E3"/>
            </a:solidFill>
            <a:ln w="9525">
              <a:noFill/>
            </a:ln>
          </p:spPr>
          <p:txBody>
            <a:bodyPr/>
            <a:p>
              <a:endParaRPr lang="zh-CN" altLang="en-US"/>
            </a:p>
          </p:txBody>
        </p:sp>
        <p:sp>
          <p:nvSpPr>
            <p:cNvPr id="94238" name="任意多边形 14"/>
            <p:cNvSpPr/>
            <p:nvPr>
              <p:custDataLst>
                <p:tags r:id="rId24"/>
              </p:custDataLst>
            </p:nvPr>
          </p:nvSpPr>
          <p:spPr>
            <a:xfrm rot="1080935">
              <a:off x="2346" y="3929"/>
              <a:ext cx="2679" cy="1068"/>
            </a:xfrm>
            <a:custGeom>
              <a:avLst/>
              <a:gdLst/>
              <a:ahLst/>
              <a:cxnLst>
                <a:cxn ang="0">
                  <a:pos x="2679" y="533"/>
                </a:cxn>
                <a:cxn ang="0">
                  <a:pos x="2572" y="1068"/>
                </a:cxn>
                <a:cxn ang="0">
                  <a:pos x="0" y="540"/>
                </a:cxn>
                <a:cxn ang="0">
                  <a:pos x="106" y="0"/>
                </a:cxn>
                <a:cxn ang="0">
                  <a:pos x="2679" y="533"/>
                </a:cxn>
              </a:cxnLst>
              <a:pathLst>
                <a:path w="2111" h="841">
                  <a:moveTo>
                    <a:pt x="2111" y="420"/>
                  </a:moveTo>
                  <a:lnTo>
                    <a:pt x="2027" y="841"/>
                  </a:lnTo>
                  <a:lnTo>
                    <a:pt x="0" y="426"/>
                  </a:lnTo>
                  <a:lnTo>
                    <a:pt x="84" y="0"/>
                  </a:lnTo>
                  <a:lnTo>
                    <a:pt x="2111" y="420"/>
                  </a:lnTo>
                  <a:close/>
                </a:path>
              </a:pathLst>
            </a:custGeom>
            <a:solidFill>
              <a:srgbClr val="1F74AD"/>
            </a:solidFill>
            <a:ln w="9525">
              <a:noFill/>
            </a:ln>
          </p:spPr>
          <p:txBody>
            <a:bodyPr/>
            <a:p>
              <a:endParaRPr lang="zh-CN" altLang="en-US"/>
            </a:p>
          </p:txBody>
        </p:sp>
        <p:sp>
          <p:nvSpPr>
            <p:cNvPr id="94239" name="任意多边形 15"/>
            <p:cNvSpPr/>
            <p:nvPr>
              <p:custDataLst>
                <p:tags r:id="rId25"/>
              </p:custDataLst>
            </p:nvPr>
          </p:nvSpPr>
          <p:spPr>
            <a:xfrm rot="1080935">
              <a:off x="2249" y="3873"/>
              <a:ext cx="2680" cy="1075"/>
            </a:xfrm>
            <a:custGeom>
              <a:avLst/>
              <a:gdLst/>
              <a:ahLst/>
              <a:cxnLst>
                <a:cxn ang="0">
                  <a:pos x="2680" y="534"/>
                </a:cxn>
                <a:cxn ang="0">
                  <a:pos x="2572" y="1075"/>
                </a:cxn>
                <a:cxn ang="0">
                  <a:pos x="0" y="541"/>
                </a:cxn>
                <a:cxn ang="0">
                  <a:pos x="107" y="0"/>
                </a:cxn>
                <a:cxn ang="0">
                  <a:pos x="2680" y="534"/>
                </a:cxn>
              </a:cxnLst>
              <a:pathLst>
                <a:path w="2112" h="847">
                  <a:moveTo>
                    <a:pt x="2112" y="421"/>
                  </a:moveTo>
                  <a:lnTo>
                    <a:pt x="2027" y="847"/>
                  </a:lnTo>
                  <a:lnTo>
                    <a:pt x="0" y="427"/>
                  </a:lnTo>
                  <a:lnTo>
                    <a:pt x="85" y="0"/>
                  </a:lnTo>
                  <a:lnTo>
                    <a:pt x="2112" y="421"/>
                  </a:lnTo>
                  <a:close/>
                </a:path>
              </a:pathLst>
            </a:custGeom>
            <a:solidFill>
              <a:srgbClr val="CBE5F6"/>
            </a:solidFill>
            <a:ln w="9525">
              <a:noFill/>
            </a:ln>
          </p:spPr>
          <p:txBody>
            <a:bodyPr/>
            <a:p>
              <a:endParaRPr lang="zh-CN" altLang="en-US"/>
            </a:p>
          </p:txBody>
        </p:sp>
        <p:sp>
          <p:nvSpPr>
            <p:cNvPr id="94240" name="任意多边形 16"/>
            <p:cNvSpPr/>
            <p:nvPr>
              <p:custDataLst>
                <p:tags r:id="rId26"/>
              </p:custDataLst>
            </p:nvPr>
          </p:nvSpPr>
          <p:spPr>
            <a:xfrm rot="1080935">
              <a:off x="1713" y="3136"/>
              <a:ext cx="429" cy="689"/>
            </a:xfrm>
            <a:custGeom>
              <a:avLst/>
              <a:gdLst/>
              <a:ahLst/>
              <a:cxnLst>
                <a:cxn ang="0">
                  <a:pos x="283" y="681"/>
                </a:cxn>
                <a:cxn ang="0">
                  <a:pos x="298" y="689"/>
                </a:cxn>
                <a:cxn ang="0">
                  <a:pos x="429" y="38"/>
                </a:cxn>
                <a:cxn ang="0">
                  <a:pos x="413" y="30"/>
                </a:cxn>
                <a:cxn ang="0">
                  <a:pos x="38" y="294"/>
                </a:cxn>
                <a:cxn ang="0">
                  <a:pos x="283" y="681"/>
                </a:cxn>
              </a:cxnLst>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CBE5F6"/>
            </a:solidFill>
            <a:ln w="9525">
              <a:noFill/>
            </a:ln>
          </p:spPr>
          <p:txBody>
            <a:bodyPr/>
            <a:p>
              <a:endParaRPr lang="zh-CN" altLang="en-US"/>
            </a:p>
          </p:txBody>
        </p:sp>
        <p:sp>
          <p:nvSpPr>
            <p:cNvPr id="94241" name="任意多边形 17"/>
            <p:cNvSpPr/>
            <p:nvPr>
              <p:custDataLst>
                <p:tags r:id="rId27"/>
              </p:custDataLst>
            </p:nvPr>
          </p:nvSpPr>
          <p:spPr>
            <a:xfrm rot="1080935">
              <a:off x="1963" y="3226"/>
              <a:ext cx="1669" cy="1098"/>
            </a:xfrm>
            <a:custGeom>
              <a:avLst/>
              <a:gdLst/>
              <a:ahLst/>
              <a:cxnLst>
                <a:cxn ang="0">
                  <a:pos x="130" y="231"/>
                </a:cxn>
                <a:cxn ang="0">
                  <a:pos x="0" y="881"/>
                </a:cxn>
                <a:cxn ang="0">
                  <a:pos x="1048" y="1098"/>
                </a:cxn>
                <a:cxn ang="0">
                  <a:pos x="1110" y="1051"/>
                </a:cxn>
                <a:cxn ang="0">
                  <a:pos x="1217" y="502"/>
                </a:cxn>
                <a:cxn ang="0">
                  <a:pos x="1179" y="448"/>
                </a:cxn>
                <a:cxn ang="0">
                  <a:pos x="237" y="247"/>
                </a:cxn>
                <a:cxn ang="0">
                  <a:pos x="413" y="139"/>
                </a:cxn>
                <a:cxn ang="0">
                  <a:pos x="1577" y="378"/>
                </a:cxn>
                <a:cxn ang="0">
                  <a:pos x="1577" y="378"/>
                </a:cxn>
                <a:cxn ang="0">
                  <a:pos x="1653" y="340"/>
                </a:cxn>
                <a:cxn ang="0">
                  <a:pos x="1653" y="340"/>
                </a:cxn>
                <a:cxn ang="0">
                  <a:pos x="1669" y="278"/>
                </a:cxn>
                <a:cxn ang="0">
                  <a:pos x="436" y="23"/>
                </a:cxn>
                <a:cxn ang="0">
                  <a:pos x="130" y="231"/>
                </a:cxn>
              </a:cxnLst>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w="9525">
              <a:noFill/>
            </a:ln>
          </p:spPr>
          <p:txBody>
            <a:bodyPr/>
            <a:p>
              <a:endParaRPr lang="zh-CN" altLang="en-US"/>
            </a:p>
          </p:txBody>
        </p:sp>
        <p:sp>
          <p:nvSpPr>
            <p:cNvPr id="94242" name="任意多边形 18"/>
            <p:cNvSpPr/>
            <p:nvPr>
              <p:custDataLst>
                <p:tags r:id="rId28"/>
              </p:custDataLst>
            </p:nvPr>
          </p:nvSpPr>
          <p:spPr>
            <a:xfrm rot="1080935">
              <a:off x="2088" y="3290"/>
              <a:ext cx="275" cy="680"/>
            </a:xfrm>
            <a:custGeom>
              <a:avLst/>
              <a:gdLst/>
              <a:ahLst/>
              <a:cxnLst>
                <a:cxn ang="0">
                  <a:pos x="144" y="680"/>
                </a:cxn>
                <a:cxn ang="0">
                  <a:pos x="275" y="30"/>
                </a:cxn>
                <a:cxn ang="0">
                  <a:pos x="129" y="0"/>
                </a:cxn>
                <a:cxn ang="0">
                  <a:pos x="0" y="649"/>
                </a:cxn>
                <a:cxn ang="0">
                  <a:pos x="144" y="680"/>
                </a:cxn>
              </a:cxnLst>
              <a:pathLst>
                <a:path w="217" h="536">
                  <a:moveTo>
                    <a:pt x="114" y="536"/>
                  </a:moveTo>
                  <a:lnTo>
                    <a:pt x="217" y="24"/>
                  </a:lnTo>
                  <a:lnTo>
                    <a:pt x="102" y="0"/>
                  </a:lnTo>
                  <a:lnTo>
                    <a:pt x="0" y="512"/>
                  </a:lnTo>
                  <a:lnTo>
                    <a:pt x="114" y="536"/>
                  </a:lnTo>
                  <a:close/>
                </a:path>
              </a:pathLst>
            </a:custGeom>
            <a:solidFill>
              <a:srgbClr val="97CAEC"/>
            </a:solidFill>
            <a:ln w="9525">
              <a:noFill/>
            </a:ln>
          </p:spPr>
          <p:txBody>
            <a:bodyPr/>
            <a:p>
              <a:endParaRPr lang="zh-CN" altLang="en-US"/>
            </a:p>
          </p:txBody>
        </p:sp>
      </p:grpSp>
      <p:sp>
        <p:nvSpPr>
          <p:cNvPr id="49" name="文本框 48"/>
          <p:cNvSpPr txBox="1"/>
          <p:nvPr>
            <p:custDataLst>
              <p:tags r:id="rId29"/>
            </p:custDataLst>
          </p:nvPr>
        </p:nvSpPr>
        <p:spPr>
          <a:xfrm>
            <a:off x="6346825" y="4923155"/>
            <a:ext cx="4885690" cy="319405"/>
          </a:xfrm>
          <a:prstGeom prst="rect">
            <a:avLst/>
          </a:prstGeom>
          <a:noFill/>
        </p:spPr>
        <p:txBody>
          <a:bodyPr wrap="square" lIns="90000" tIns="0" rIns="90000" bIns="46800"/>
          <a:p>
            <a:pPr>
              <a:lnSpc>
                <a:spcPct val="110000"/>
              </a:lnSpc>
            </a:pPr>
            <a:r>
              <a:rPr lang="zh-CN" altLang="en-US" sz="16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7. 结束语</a:t>
            </a:r>
            <a:r>
              <a:rPr lang="en-US" altLang="zh-CN" sz="16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:结束语的任务就是要告诉被调查者和调查员阅卷结束，调查完毕。</a:t>
            </a:r>
            <a:endParaRPr lang="en-US" altLang="zh-CN" sz="16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sp>
        <p:nvSpPr>
          <p:cNvPr id="99" name="文本框 98"/>
          <p:cNvSpPr txBox="1"/>
          <p:nvPr>
            <p:custDataLst>
              <p:tags r:id="rId30"/>
            </p:custDataLst>
          </p:nvPr>
        </p:nvSpPr>
        <p:spPr>
          <a:xfrm>
            <a:off x="6350000" y="3882390"/>
            <a:ext cx="4882515" cy="704850"/>
          </a:xfrm>
          <a:prstGeom prst="rect">
            <a:avLst/>
          </a:prstGeom>
          <a:noFill/>
        </p:spPr>
        <p:txBody>
          <a:bodyPr wrap="square" lIns="90000" tIns="0" rIns="90000" bIns="46800"/>
          <a:p>
            <a:pPr algn="just">
              <a:lnSpc>
                <a:spcPct val="110000"/>
              </a:lnSpc>
            </a:pPr>
            <a:r>
              <a:rPr lang="zh-CN" altLang="en-US" sz="16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6. 编码</a:t>
            </a:r>
            <a:r>
              <a:rPr lang="en-US" altLang="zh-CN" sz="16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:编码是指在问卷中事先确定一个数字作为每一个问题及答案的代码，这是为了调查后期数据处理的方便。</a:t>
            </a:r>
            <a:endParaRPr lang="en-US" altLang="zh-CN" sz="16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sp>
        <p:nvSpPr>
          <p:cNvPr id="104" name="文本框 103"/>
          <p:cNvSpPr txBox="1"/>
          <p:nvPr>
            <p:custDataLst>
              <p:tags r:id="rId31"/>
            </p:custDataLst>
          </p:nvPr>
        </p:nvSpPr>
        <p:spPr>
          <a:xfrm>
            <a:off x="6355080" y="2907030"/>
            <a:ext cx="4932045" cy="832485"/>
          </a:xfrm>
          <a:prstGeom prst="rect">
            <a:avLst/>
          </a:prstGeom>
          <a:noFill/>
        </p:spPr>
        <p:txBody>
          <a:bodyPr wrap="square" lIns="90000" tIns="0" rIns="90000" bIns="46800"/>
          <a:p>
            <a:pPr algn="just">
              <a:lnSpc>
                <a:spcPct val="110000"/>
              </a:lnSpc>
              <a:spcBef>
                <a:spcPts val="0"/>
              </a:spcBef>
              <a:spcAft>
                <a:spcPts val="0"/>
              </a:spcAft>
            </a:pPr>
            <a:r>
              <a:rPr lang="zh-CN" altLang="en-US" sz="16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5. 被调查者的背景资料</a:t>
            </a:r>
            <a:r>
              <a:rPr lang="en-US" altLang="zh-CN" sz="16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rPr>
              <a:t>:被调查者的背景资料也称问卷中的基础数据，是指被调查者的一些主要特征。</a:t>
            </a:r>
            <a:endParaRPr lang="en-US" altLang="zh-CN" sz="1600" spc="15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nvGrpSpPr>
          <p:cNvPr id="94246" name="组合 53"/>
          <p:cNvGrpSpPr/>
          <p:nvPr/>
        </p:nvGrpSpPr>
        <p:grpSpPr>
          <a:xfrm>
            <a:off x="5581650" y="4827588"/>
            <a:ext cx="541338" cy="539750"/>
            <a:chOff x="8344" y="6716"/>
            <a:chExt cx="960" cy="962"/>
          </a:xfrm>
        </p:grpSpPr>
        <p:sp>
          <p:nvSpPr>
            <p:cNvPr id="55" name="椭圆 54"/>
            <p:cNvSpPr/>
            <p:nvPr>
              <p:custDataLst>
                <p:tags r:id="rId32"/>
              </p:custDataLst>
            </p:nvPr>
          </p:nvSpPr>
          <p:spPr bwMode="auto">
            <a:xfrm>
              <a:off x="8344" y="6716"/>
              <a:ext cx="960" cy="962"/>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94248" name="任意多边形 46"/>
            <p:cNvSpPr/>
            <p:nvPr>
              <p:custDataLst>
                <p:tags r:id="rId33"/>
              </p:custDataLst>
            </p:nvPr>
          </p:nvSpPr>
          <p:spPr>
            <a:xfrm>
              <a:off x="8599" y="6982"/>
              <a:ext cx="450" cy="429"/>
            </a:xfrm>
            <a:custGeom>
              <a:avLst/>
              <a:gdLst/>
              <a:ahLst/>
              <a:cxnLst>
                <a:cxn ang="0">
                  <a:pos x="354" y="325"/>
                </a:cxn>
                <a:cxn ang="0">
                  <a:pos x="354" y="325"/>
                </a:cxn>
                <a:cxn ang="0">
                  <a:pos x="277" y="240"/>
                </a:cxn>
                <a:cxn ang="0">
                  <a:pos x="302" y="188"/>
                </a:cxn>
                <a:cxn ang="0">
                  <a:pos x="320" y="146"/>
                </a:cxn>
                <a:cxn ang="0">
                  <a:pos x="311" y="127"/>
                </a:cxn>
                <a:cxn ang="0">
                  <a:pos x="320" y="85"/>
                </a:cxn>
                <a:cxn ang="0">
                  <a:pos x="224" y="0"/>
                </a:cxn>
                <a:cxn ang="0">
                  <a:pos x="128" y="85"/>
                </a:cxn>
                <a:cxn ang="0">
                  <a:pos x="137" y="127"/>
                </a:cxn>
                <a:cxn ang="0">
                  <a:pos x="128" y="146"/>
                </a:cxn>
                <a:cxn ang="0">
                  <a:pos x="146" y="188"/>
                </a:cxn>
                <a:cxn ang="0">
                  <a:pos x="172" y="240"/>
                </a:cxn>
                <a:cxn ang="0">
                  <a:pos x="94" y="325"/>
                </a:cxn>
                <a:cxn ang="0">
                  <a:pos x="0" y="385"/>
                </a:cxn>
                <a:cxn ang="0">
                  <a:pos x="0" y="428"/>
                </a:cxn>
                <a:cxn ang="0">
                  <a:pos x="224" y="428"/>
                </a:cxn>
                <a:cxn ang="0">
                  <a:pos x="449" y="428"/>
                </a:cxn>
                <a:cxn ang="0">
                  <a:pos x="449" y="385"/>
                </a:cxn>
                <a:cxn ang="0">
                  <a:pos x="354" y="325"/>
                </a:cxn>
              </a:cxnLst>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w="9525">
              <a:noFill/>
            </a:ln>
          </p:spPr>
          <p:txBody>
            <a:bodyPr/>
            <a:p>
              <a:endParaRPr lang="zh-CN" altLang="en-US"/>
            </a:p>
          </p:txBody>
        </p:sp>
      </p:grpSp>
      <p:grpSp>
        <p:nvGrpSpPr>
          <p:cNvPr id="94249" name="组合 56"/>
          <p:cNvGrpSpPr/>
          <p:nvPr/>
        </p:nvGrpSpPr>
        <p:grpSpPr>
          <a:xfrm>
            <a:off x="5584825" y="3893185"/>
            <a:ext cx="541338" cy="539750"/>
            <a:chOff x="8349" y="5599"/>
            <a:chExt cx="960" cy="962"/>
          </a:xfrm>
        </p:grpSpPr>
        <p:sp>
          <p:nvSpPr>
            <p:cNvPr id="58" name="椭圆 57"/>
            <p:cNvSpPr/>
            <p:nvPr>
              <p:custDataLst>
                <p:tags r:id="rId34"/>
              </p:custDataLst>
            </p:nvPr>
          </p:nvSpPr>
          <p:spPr bwMode="auto">
            <a:xfrm>
              <a:off x="8349" y="5599"/>
              <a:ext cx="960" cy="962"/>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94251" name="任意多边形 42"/>
            <p:cNvSpPr/>
            <p:nvPr>
              <p:custDataLst>
                <p:tags r:id="rId35"/>
              </p:custDataLst>
            </p:nvPr>
          </p:nvSpPr>
          <p:spPr>
            <a:xfrm>
              <a:off x="8621" y="5913"/>
              <a:ext cx="416" cy="335"/>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FFFFFF"/>
            </a:solidFill>
            <a:ln w="9525">
              <a:noFill/>
            </a:ln>
          </p:spPr>
          <p:txBody>
            <a:bodyPr/>
            <a:p>
              <a:endParaRPr lang="zh-CN" altLang="en-US"/>
            </a:p>
          </p:txBody>
        </p:sp>
      </p:grpSp>
      <p:grpSp>
        <p:nvGrpSpPr>
          <p:cNvPr id="94252" name="组合 60"/>
          <p:cNvGrpSpPr/>
          <p:nvPr/>
        </p:nvGrpSpPr>
        <p:grpSpPr>
          <a:xfrm>
            <a:off x="5584825" y="2790825"/>
            <a:ext cx="541338" cy="541338"/>
            <a:chOff x="8349" y="4494"/>
            <a:chExt cx="960" cy="962"/>
          </a:xfrm>
        </p:grpSpPr>
        <p:sp>
          <p:nvSpPr>
            <p:cNvPr id="62" name="椭圆 61"/>
            <p:cNvSpPr/>
            <p:nvPr>
              <p:custDataLst>
                <p:tags r:id="rId36"/>
              </p:custDataLst>
            </p:nvPr>
          </p:nvSpPr>
          <p:spPr bwMode="auto">
            <a:xfrm>
              <a:off x="8349" y="4494"/>
              <a:ext cx="960" cy="962"/>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pitchFamily="34" charset="-122"/>
                <a:ea typeface="微软雅黑" panose="020B0503020204020204" pitchFamily="34" charset="-122"/>
              </a:endParaRPr>
            </a:p>
          </p:txBody>
        </p:sp>
        <p:sp>
          <p:nvSpPr>
            <p:cNvPr id="94254" name="任意多边形 44"/>
            <p:cNvSpPr/>
            <p:nvPr>
              <p:custDataLst>
                <p:tags r:id="rId37"/>
              </p:custDataLst>
            </p:nvPr>
          </p:nvSpPr>
          <p:spPr>
            <a:xfrm>
              <a:off x="8569" y="4765"/>
              <a:ext cx="520" cy="419"/>
            </a:xfrm>
            <a:custGeom>
              <a:avLst/>
              <a:gdLst/>
              <a:ahLst/>
              <a:cxnLst>
                <a:cxn ang="0">
                  <a:pos x="176" y="205"/>
                </a:cxn>
                <a:cxn ang="0">
                  <a:pos x="176" y="205"/>
                </a:cxn>
                <a:cxn ang="0">
                  <a:pos x="259" y="288"/>
                </a:cxn>
                <a:cxn ang="0">
                  <a:pos x="343" y="205"/>
                </a:cxn>
                <a:cxn ang="0">
                  <a:pos x="259" y="121"/>
                </a:cxn>
                <a:cxn ang="0">
                  <a:pos x="176" y="205"/>
                </a:cxn>
                <a:cxn ang="0">
                  <a:pos x="121" y="177"/>
                </a:cxn>
                <a:cxn ang="0">
                  <a:pos x="121" y="177"/>
                </a:cxn>
                <a:cxn ang="0">
                  <a:pos x="259" y="65"/>
                </a:cxn>
                <a:cxn ang="0">
                  <a:pos x="360" y="102"/>
                </a:cxn>
                <a:cxn ang="0">
                  <a:pos x="408" y="102"/>
                </a:cxn>
                <a:cxn ang="0">
                  <a:pos x="408" y="56"/>
                </a:cxn>
                <a:cxn ang="0">
                  <a:pos x="259" y="0"/>
                </a:cxn>
                <a:cxn ang="0">
                  <a:pos x="64" y="149"/>
                </a:cxn>
                <a:cxn ang="0">
                  <a:pos x="0" y="149"/>
                </a:cxn>
                <a:cxn ang="0">
                  <a:pos x="0" y="205"/>
                </a:cxn>
                <a:cxn ang="0">
                  <a:pos x="83" y="205"/>
                </a:cxn>
                <a:cxn ang="0">
                  <a:pos x="121" y="177"/>
                </a:cxn>
                <a:cxn ang="0">
                  <a:pos x="435" y="205"/>
                </a:cxn>
                <a:cxn ang="0">
                  <a:pos x="435" y="205"/>
                </a:cxn>
                <a:cxn ang="0">
                  <a:pos x="398" y="241"/>
                </a:cxn>
                <a:cxn ang="0">
                  <a:pos x="259" y="353"/>
                </a:cxn>
                <a:cxn ang="0">
                  <a:pos x="157" y="306"/>
                </a:cxn>
                <a:cxn ang="0">
                  <a:pos x="111" y="306"/>
                </a:cxn>
                <a:cxn ang="0">
                  <a:pos x="111" y="353"/>
                </a:cxn>
                <a:cxn ang="0">
                  <a:pos x="259" y="417"/>
                </a:cxn>
                <a:cxn ang="0">
                  <a:pos x="455" y="269"/>
                </a:cxn>
                <a:cxn ang="0">
                  <a:pos x="518" y="269"/>
                </a:cxn>
                <a:cxn ang="0">
                  <a:pos x="518" y="205"/>
                </a:cxn>
                <a:cxn ang="0">
                  <a:pos x="435" y="205"/>
                </a:cxn>
              </a:cxnLst>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rgbClr val="FFFFFF"/>
            </a:solidFill>
            <a:ln w="9525">
              <a:noFill/>
            </a:ln>
          </p:spPr>
          <p:txBody>
            <a:bodyPr/>
            <a:p>
              <a:endParaRPr lang="zh-CN" altLang="en-US"/>
            </a:p>
          </p:txBody>
        </p:sp>
      </p:grpSp>
      <p:sp>
        <p:nvSpPr>
          <p:cNvPr id="3" name="文本框 2"/>
          <p:cNvSpPr txBox="1"/>
          <p:nvPr/>
        </p:nvSpPr>
        <p:spPr>
          <a:xfrm>
            <a:off x="4461669" y="1124585"/>
            <a:ext cx="3268980" cy="460375"/>
          </a:xfrm>
          <a:prstGeom prst="rect">
            <a:avLst/>
          </a:prstGeom>
          <a:noFill/>
        </p:spPr>
        <p:txBody>
          <a:bodyPr wrap="none" rtlCol="0" anchor="t">
            <a:spAutoFit/>
          </a:bodyPr>
          <a:p>
            <a:pPr algn="ctr"/>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二、调查问卷的结构</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spTree>
    <p:custDataLst>
      <p:tags r:id="rId3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04"/>
                                        </p:tgtEl>
                                        <p:attrNameLst>
                                          <p:attrName>style.visibility</p:attrName>
                                        </p:attrNameLst>
                                      </p:cBhvr>
                                      <p:to>
                                        <p:strVal val="visible"/>
                                      </p:to>
                                    </p:set>
                                    <p:anim calcmode="lin" valueType="num">
                                      <p:cBhvr>
                                        <p:cTn id="7" dur="1000"/>
                                        <p:tgtEl>
                                          <p:spTgt spid="104"/>
                                        </p:tgtEl>
                                        <p:attrNameLst>
                                          <p:attrName>ppt_x</p:attrName>
                                        </p:attrNameLst>
                                      </p:cBhvr>
                                      <p:tavLst>
                                        <p:tav tm="0">
                                          <p:val>
                                            <p:strVal val="#ppt_x-#ppt_w*1.125000"/>
                                          </p:val>
                                        </p:tav>
                                        <p:tav tm="100000">
                                          <p:val>
                                            <p:strVal val="#ppt_x"/>
                                          </p:val>
                                        </p:tav>
                                      </p:tavLst>
                                    </p:anim>
                                    <p:animEffect transition="in" filter="wipe(right)">
                                      <p:cBhvr>
                                        <p:cTn id="8" dur="1000"/>
                                        <p:tgtEl>
                                          <p:spTgt spid="104"/>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99"/>
                                        </p:tgtEl>
                                        <p:attrNameLst>
                                          <p:attrName>style.visibility</p:attrName>
                                        </p:attrNameLst>
                                      </p:cBhvr>
                                      <p:to>
                                        <p:strVal val="visible"/>
                                      </p:to>
                                    </p:set>
                                    <p:anim calcmode="lin" valueType="num">
                                      <p:cBhvr>
                                        <p:cTn id="12" dur="1000"/>
                                        <p:tgtEl>
                                          <p:spTgt spid="99"/>
                                        </p:tgtEl>
                                        <p:attrNameLst>
                                          <p:attrName>ppt_x</p:attrName>
                                        </p:attrNameLst>
                                      </p:cBhvr>
                                      <p:tavLst>
                                        <p:tav tm="0">
                                          <p:val>
                                            <p:strVal val="#ppt_x-#ppt_w*1.125000"/>
                                          </p:val>
                                        </p:tav>
                                        <p:tav tm="100000">
                                          <p:val>
                                            <p:strVal val="#ppt_x"/>
                                          </p:val>
                                        </p:tav>
                                      </p:tavLst>
                                    </p:anim>
                                    <p:animEffect transition="in" filter="wipe(right)">
                                      <p:cBhvr>
                                        <p:cTn id="13" dur="1000"/>
                                        <p:tgtEl>
                                          <p:spTgt spid="99"/>
                                        </p:tgtEl>
                                      </p:cBhvr>
                                    </p:animEffect>
                                  </p:childTnLst>
                                </p:cTn>
                              </p:par>
                            </p:childTnLst>
                          </p:cTn>
                        </p:par>
                        <p:par>
                          <p:cTn id="14" fill="hold">
                            <p:stCondLst>
                              <p:cond delay="2000"/>
                            </p:stCondLst>
                            <p:childTnLst>
                              <p:par>
                                <p:cTn id="15" presetID="12" presetClass="entr" presetSubtype="8" fill="hold" grpId="0" nodeType="afterEffect">
                                  <p:stCondLst>
                                    <p:cond delay="0"/>
                                  </p:stCondLst>
                                  <p:childTnLst>
                                    <p:set>
                                      <p:cBhvr>
                                        <p:cTn id="16" dur="1000" fill="hold">
                                          <p:stCondLst>
                                            <p:cond delay="0"/>
                                          </p:stCondLst>
                                        </p:cTn>
                                        <p:tgtEl>
                                          <p:spTgt spid="49"/>
                                        </p:tgtEl>
                                        <p:attrNameLst>
                                          <p:attrName>style.visibility</p:attrName>
                                        </p:attrNameLst>
                                      </p:cBhvr>
                                      <p:to>
                                        <p:strVal val="visible"/>
                                      </p:to>
                                    </p:set>
                                    <p:anim calcmode="lin" valueType="num">
                                      <p:cBhvr>
                                        <p:cTn id="17" dur="1000"/>
                                        <p:tgtEl>
                                          <p:spTgt spid="49"/>
                                        </p:tgtEl>
                                        <p:attrNameLst>
                                          <p:attrName>ppt_x</p:attrName>
                                        </p:attrNameLst>
                                      </p:cBhvr>
                                      <p:tavLst>
                                        <p:tav tm="0">
                                          <p:val>
                                            <p:strVal val="#ppt_x-#ppt_w*1.125000"/>
                                          </p:val>
                                        </p:tav>
                                        <p:tav tm="100000">
                                          <p:val>
                                            <p:strVal val="#ppt_x"/>
                                          </p:val>
                                        </p:tav>
                                      </p:tavLst>
                                    </p:anim>
                                    <p:animEffect transition="in" filter="wipe(right)">
                                      <p:cBhvr>
                                        <p:cTn id="18"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99" grpId="0"/>
      <p:bldP spid="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2" name="组合 7"/>
          <p:cNvGrpSpPr/>
          <p:nvPr/>
        </p:nvGrpSpPr>
        <p:grpSpPr>
          <a:xfrm>
            <a:off x="1979930" y="1812925"/>
            <a:ext cx="8159750" cy="3232150"/>
            <a:chOff x="6403" y="547"/>
            <a:chExt cx="12139" cy="9676"/>
          </a:xfrm>
        </p:grpSpPr>
        <p:sp>
          <p:nvSpPr>
            <p:cNvPr id="4" name="矩形 3"/>
            <p:cNvSpPr/>
            <p:nvPr>
              <p:custDataLst>
                <p:tags r:id="rId1"/>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2"/>
              </p:custDataLst>
            </p:nvPr>
          </p:nvSpPr>
          <p:spPr>
            <a:xfrm>
              <a:off x="6840" y="1481"/>
              <a:ext cx="11301" cy="7938"/>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3">
            <a:clrChange>
              <a:clrFrom>
                <a:srgbClr val="FFFFFF"/>
              </a:clrFrom>
              <a:clrTo>
                <a:srgbClr val="FFFFFF">
                  <a:alpha val="0"/>
                </a:srgbClr>
              </a:clrTo>
            </a:clrChange>
          </a:blip>
          <a:stretch>
            <a:fillRect/>
          </a:stretch>
        </p:blipFill>
        <p:spPr>
          <a:xfrm rot="6720000">
            <a:off x="1852930" y="1816100"/>
            <a:ext cx="838200" cy="682625"/>
          </a:xfrm>
          <a:prstGeom prst="rect">
            <a:avLst/>
          </a:prstGeom>
          <a:noFill/>
          <a:ln w="9525">
            <a:noFill/>
          </a:ln>
        </p:spPr>
      </p:pic>
      <p:pic>
        <p:nvPicPr>
          <p:cNvPr id="71686" name="图片 9"/>
          <p:cNvPicPr>
            <a:picLocks noChangeAspect="1"/>
          </p:cNvPicPr>
          <p:nvPr/>
        </p:nvPicPr>
        <p:blipFill>
          <a:blip r:embed="rId4">
            <a:clrChange>
              <a:clrFrom>
                <a:srgbClr val="FFFFFF"/>
              </a:clrFrom>
              <a:clrTo>
                <a:srgbClr val="FFFFFF">
                  <a:alpha val="0"/>
                </a:srgbClr>
              </a:clrTo>
            </a:clrChange>
          </a:blip>
          <a:stretch>
            <a:fillRect/>
          </a:stretch>
        </p:blipFill>
        <p:spPr>
          <a:xfrm>
            <a:off x="9406255" y="4371975"/>
            <a:ext cx="733425" cy="673100"/>
          </a:xfrm>
          <a:prstGeom prst="rect">
            <a:avLst/>
          </a:prstGeom>
          <a:noFill/>
          <a:ln w="9525">
            <a:noFill/>
          </a:ln>
        </p:spPr>
      </p:pic>
      <p:sp>
        <p:nvSpPr>
          <p:cNvPr id="71687" name="文本框 5"/>
          <p:cNvSpPr txBox="1"/>
          <p:nvPr>
            <p:custDataLst>
              <p:tags r:id="rId5"/>
            </p:custDataLst>
          </p:nvPr>
        </p:nvSpPr>
        <p:spPr>
          <a:xfrm>
            <a:off x="2463800" y="2924810"/>
            <a:ext cx="7191375" cy="1270000"/>
          </a:xfrm>
          <a:prstGeom prst="rect">
            <a:avLst/>
          </a:prstGeom>
          <a:noFill/>
          <a:ln w="9525">
            <a:noFill/>
          </a:ln>
        </p:spPr>
        <p:txBody>
          <a:bodyPr wrap="square" lIns="101600" tIns="0" rIns="82550" bIns="0" anchor="ctr" anchorCtr="0"/>
          <a:p>
            <a:pPr marL="361950" indent="-361950" algn="ctr" fontAlgn="ctr">
              <a:lnSpc>
                <a:spcPct val="130000"/>
              </a:lnSpc>
              <a:spcBef>
                <a:spcPts val="1000"/>
              </a:spcBef>
              <a:buClr>
                <a:srgbClr val="175094"/>
              </a:buClr>
              <a:buSzPct val="100000"/>
              <a:buFont typeface="WPS-Bullets" pitchFamily="2" charset="0"/>
              <a:buChar char=""/>
            </a:pPr>
            <a:r>
              <a:rPr lang="en-US" altLang="zh-CN" sz="3600">
                <a:solidFill>
                  <a:srgbClr val="175094"/>
                </a:solidFill>
                <a:latin typeface="微软雅黑" panose="020B0503020204020204" pitchFamily="34" charset="-122"/>
                <a:ea typeface="微软雅黑" panose="020B0503020204020204" pitchFamily="34" charset="-122"/>
              </a:rPr>
              <a:t> </a:t>
            </a:r>
            <a:r>
              <a:rPr lang="zh-CN" altLang="en-US" sz="3600">
                <a:solidFill>
                  <a:srgbClr val="175094"/>
                </a:solidFill>
                <a:latin typeface="微软雅黑" panose="020B0503020204020204" pitchFamily="34" charset="-122"/>
                <a:ea typeface="微软雅黑" panose="020B0503020204020204" pitchFamily="34" charset="-122"/>
              </a:rPr>
              <a:t>项目二　市场信息分析</a:t>
            </a:r>
            <a:endParaRPr lang="zh-CN" altLang="en-US" sz="3600">
              <a:solidFill>
                <a:srgbClr val="175094"/>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28963" y="2409825"/>
            <a:ext cx="6388100" cy="1536700"/>
          </a:xfrm>
        </p:spPr>
        <p:txBody>
          <a:bodyPr lIns="90000" tIns="46800" rIns="90000" bIns="46800" anchor="ctr" anchorCtr="0">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a:t>
            </a:r>
            <a:r>
              <a:rPr kumimoji="0" lang="en-US"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市场信息的</a:t>
            </a:r>
            <a:b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b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收集</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3865404" y="1393825"/>
            <a:ext cx="42976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一、市场信息的类型与来源</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2063750" y="2637155"/>
            <a:ext cx="8207375" cy="26574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按照市场信息的来源可将信息资料归纳为两种基本类型，即一手资料和二手资料。一手资料是指专为特定的研究目的而收集的资料，通常要进行实地调研才能获得初始资料，因此也称为实地调研资料或原始资料。二手资料是指在某处已经存在并因其他目的而收集起来的资料，既可来自企业内部，也可来自企业外部。它通常是历史文献，因此也称为文献资料或案头资料。相对而言，二手资料的获得具有时间短、费用省的特点，因此它被研究人员广泛采用。但二手资料并不能完全满足特定研究项目的需求，因而一手资料的收集是必然的。</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4036854" y="1393825"/>
            <a:ext cx="39547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二、收集市场信息的方法</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2063750" y="2637155"/>
            <a:ext cx="8207375" cy="28511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手资料的收集方法比较简单，比如网上搜索、查阅付费数据库、访问统计部门、图书馆等。一手资料的收集方法较多而且复杂，主要有访问法、观察法、实验法和一些特定的定性研究方法。介绍四种收集市场信息的主要方法：文献法、访问法、观察法、实验法。</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（一）文献法</a:t>
            </a:r>
            <a:endParaRPr lang="zh-CN" altLang="en-US" sz="160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文献法是根据一定的研究目的或课题，通过调查文献来获得信息资料，从而全面地、正确地了解、掌握所要研究问题的一种方法。</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4036854" y="1393825"/>
            <a:ext cx="39547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二、收集市场信息的方法</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91995" y="2493645"/>
            <a:ext cx="8207375" cy="46094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20000"/>
              </a:lnSpc>
              <a:spcBef>
                <a:spcPts val="755"/>
              </a:spcBef>
              <a:spcAft>
                <a:spcPts val="0"/>
              </a:spcAft>
              <a:buClr>
                <a:srgbClr val="1F4E78"/>
              </a:buClr>
              <a:buSzPct val="120000"/>
              <a:buFont typeface="Wingdings" panose="05000000000000000000" charset="0"/>
              <a:buChar char="v"/>
            </a:pPr>
            <a:r>
              <a:rPr lang="zh-CN" altLang="en-US" sz="160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（二）访问法</a:t>
            </a:r>
            <a:endParaRPr lang="zh-CN" altLang="en-US" sz="160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pc="15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访问法是指通过询问的方式向被调查者了解市场情况的方法。根据调查者与被调查者接触方式的不同，访问法可分为面谈调查、电话调查、邮寄调查、网络调查四种方式。</a:t>
            </a:r>
            <a:endParaRPr lang="zh-CN" altLang="en-US" sz="1600" spc="15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20000"/>
              </a:lnSpc>
              <a:spcBef>
                <a:spcPts val="755"/>
              </a:spcBef>
              <a:spcAft>
                <a:spcPts val="0"/>
              </a:spcAft>
              <a:buClr>
                <a:srgbClr val="1F4E78"/>
              </a:buClr>
              <a:buSzPct val="120000"/>
              <a:buFont typeface="Wingdings" panose="05000000000000000000" charset="0"/>
              <a:buChar char="v"/>
            </a:pPr>
            <a:r>
              <a:rPr lang="zh-CN" altLang="en-US" sz="1600" b="1" spc="15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（三）观察法</a:t>
            </a:r>
            <a:endParaRPr lang="zh-CN" altLang="en-US" sz="1600" b="1" spc="15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pc="15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观察法是调查者在调查现场用自己的感官和辅助工具去直接观察被研究对象，以获取市场信息资料的方法。</a:t>
            </a:r>
            <a:endParaRPr lang="zh-CN" altLang="en-US" sz="1600" spc="15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20000"/>
              </a:lnSpc>
              <a:spcBef>
                <a:spcPts val="755"/>
              </a:spcBef>
              <a:spcAft>
                <a:spcPts val="0"/>
              </a:spcAft>
              <a:buClr>
                <a:srgbClr val="1F4E78"/>
              </a:buClr>
              <a:buSzPct val="120000"/>
              <a:buFont typeface="Wingdings" panose="05000000000000000000" charset="0"/>
              <a:buChar char="v"/>
            </a:pPr>
            <a:r>
              <a:rPr lang="zh-CN" altLang="en-US" sz="1600" b="1" spc="15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（四）实验法</a:t>
            </a:r>
            <a:endParaRPr lang="zh-CN" altLang="en-US" sz="1600" b="1" spc="15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20000"/>
              </a:lnSpc>
              <a:spcBef>
                <a:spcPts val="755"/>
              </a:spcBef>
              <a:spcAft>
                <a:spcPts val="0"/>
              </a:spcAft>
              <a:buClr>
                <a:srgbClr val="1F4E78"/>
              </a:buClr>
              <a:buSzPct val="120000"/>
              <a:buFont typeface="Wingdings" panose="05000000000000000000" charset="0"/>
            </a:pPr>
            <a:r>
              <a:rPr lang="zh-CN" altLang="en-US" sz="1600" spc="15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实验论是指通过实验对比，收集市场信息资料的方法。</a:t>
            </a:r>
            <a:endParaRPr lang="zh-CN" altLang="en-US" sz="1600" spc="15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endParaRPr lang="zh-CN" altLang="en-US" sz="160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900430" y="1162685"/>
            <a:ext cx="10518775" cy="5193665"/>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981710" y="1208405"/>
            <a:ext cx="10034270" cy="508635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接近 60% 的受访者认为目前全球饥饿问题严重。超过 35% 的受访者认为全球粮食生产不够，46% 的受访者认为足够。超过 80% 的受访者认为全球粮食分配不平均。大部分人认为，分配不均才是饥饿问题的核心，而非与粮食产量有关。关于对基因改造农作物技术，可以增加粮食产量，有助于解决全球饥饿问题的说法，有超过 30% 的受访者不同意，接近 55% 的受访者同意。</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以上是绿色和平组织乐施会对世界粮食问题态度与基因改造食物进行的调查。如果期望了解这方面的内容，只要查阅这份现成的二手资料就行了，完全没有必要再去自己收集原始资料。</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我们该如何收集市场信息呢？</a:t>
            </a:r>
            <a:endPar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marL="360045" lvl="0" indent="-360045" algn="just" fontAlgn="ctr">
              <a:lnSpc>
                <a:spcPct val="130000"/>
              </a:lnSpc>
              <a:spcBef>
                <a:spcPts val="1000"/>
              </a:spcBef>
              <a:spcAft>
                <a:spcPts val="0"/>
              </a:spcAft>
              <a:buClr>
                <a:srgbClr val="2F75B4"/>
              </a:buClr>
              <a:buSzPct val="120000"/>
              <a:buFont typeface="Wingdings" panose="05000000000000000000" charset="0"/>
              <a:buChar char="r"/>
            </a:pPr>
            <a:r>
              <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rPr>
              <a:t>1. 已知国内外许多企业及研究机构进行了有关互联网用户行为的调查，你想获得关于网上视频内容下载和观看用户行为的资料，以便本企业在相关视频网站投入网络广告。要求你：（1）采用最有效率、最适宜的方法来收集相关信息。（2）设计按此方法收集信息的程序或步骤。</a:t>
            </a:r>
            <a:endPar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a:p>
            <a:pPr marL="360045" lvl="0" indent="-360045" algn="just" fontAlgn="ctr">
              <a:lnSpc>
                <a:spcPct val="130000"/>
              </a:lnSpc>
              <a:spcBef>
                <a:spcPts val="1000"/>
              </a:spcBef>
              <a:spcAft>
                <a:spcPts val="0"/>
              </a:spcAft>
              <a:buClr>
                <a:srgbClr val="2F75B4"/>
              </a:buClr>
              <a:buSzPct val="120000"/>
              <a:buFont typeface="Wingdings" panose="05000000000000000000" charset="0"/>
              <a:buChar char="r"/>
            </a:pPr>
            <a:r>
              <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rPr>
              <a:t>2. 某公司打算在春节期间对 M 牌西服降低价格，决定采用实验法来检验其降价效果，于是把分布在全国的专卖店分成实验组和控制组两组。假定实验组前两月销售额均为 16 000 元。在实验后的一个月期间，实验组西服销售额上升为 21 000 元，控制组西服销售额上升为 18 000 元。要求你：（1）判断该公司最可能采取的试验方法是哪种？（2）排除春节这个特殊时期所造成的影响，判断仅由降价因素导致销售额增加的量是多少？（3）设计试验过程。</a:t>
            </a:r>
            <a:endPar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89593" y="620395"/>
            <a:ext cx="6012180" cy="460375"/>
          </a:xfrm>
          <a:prstGeom prst="rect">
            <a:avLst/>
          </a:prstGeom>
          <a:noFill/>
        </p:spPr>
        <p:txBody>
          <a:bodyPr wrap="none" rtlCol="0" anchor="t">
            <a:spAutoFit/>
          </a:bodyPr>
          <a:p>
            <a:pPr algn="l"/>
            <a:r>
              <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凡事都要自己去调研获得原始资料吗？</a:t>
            </a:r>
            <a:endPar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601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lang="zh-CN"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a:t>
              </a:r>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 name="组合 2"/>
          <p:cNvGrpSpPr/>
          <p:nvPr/>
        </p:nvGrpSpPr>
        <p:grpSpPr>
          <a:xfrm>
            <a:off x="1146175" y="2640330"/>
            <a:ext cx="1819275" cy="2190750"/>
            <a:chOff x="3585" y="4505"/>
            <a:chExt cx="2864" cy="3449"/>
          </a:xfrm>
        </p:grpSpPr>
        <p:sp>
          <p:nvSpPr>
            <p:cNvPr id="2" name="同心圆 1"/>
            <p:cNvSpPr/>
            <p:nvPr>
              <p:custDataLst>
                <p:tags r:id="rId1"/>
              </p:custDataLst>
            </p:nvPr>
          </p:nvSpPr>
          <p:spPr>
            <a:xfrm>
              <a:off x="3585"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5" name="任意多边形 4"/>
            <p:cNvSpPr/>
            <p:nvPr>
              <p:custDataLst>
                <p:tags r:id="rId2"/>
              </p:custDataLst>
            </p:nvPr>
          </p:nvSpPr>
          <p:spPr>
            <a:xfrm>
              <a:off x="4160"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4" name="椭圆 13"/>
            <p:cNvSpPr/>
            <p:nvPr>
              <p:custDataLst>
                <p:tags r:id="rId3"/>
              </p:custDataLst>
            </p:nvPr>
          </p:nvSpPr>
          <p:spPr>
            <a:xfrm>
              <a:off x="4675"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15" name="同心圆 14"/>
            <p:cNvSpPr/>
            <p:nvPr>
              <p:custDataLst>
                <p:tags r:id="rId4"/>
              </p:custDataLst>
            </p:nvPr>
          </p:nvSpPr>
          <p:spPr>
            <a:xfrm>
              <a:off x="3782"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6027" name="文本框 24"/>
            <p:cNvSpPr txBox="1"/>
            <p:nvPr>
              <p:custDataLst>
                <p:tags r:id="rId5"/>
              </p:custDataLst>
            </p:nvPr>
          </p:nvSpPr>
          <p:spPr>
            <a:xfrm>
              <a:off x="4727"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pitchFamily="34" charset="-122"/>
                  <a:ea typeface="微软雅黑" panose="020B0503020204020204" pitchFamily="34" charset="-122"/>
                </a:rPr>
                <a:t>1</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49" name="文本框 48"/>
            <p:cNvSpPr txBox="1"/>
            <p:nvPr>
              <p:custDataLst>
                <p:tags r:id="rId6"/>
              </p:custDataLst>
            </p:nvPr>
          </p:nvSpPr>
          <p:spPr>
            <a:xfrm>
              <a:off x="3910" y="5937"/>
              <a:ext cx="2212" cy="1172"/>
            </a:xfrm>
            <a:prstGeom prst="rect">
              <a:avLst/>
            </a:prstGeom>
            <a:noFill/>
          </p:spPr>
          <p:txBody>
            <a:bodyPr wrap="square" rtlCol="0" anchor="ctr" anchorCtr="0">
              <a:normAutofit fontScale="70000"/>
            </a:bodyPr>
            <a:p>
              <a:pPr algn="ctr">
                <a:lnSpc>
                  <a:spcPct val="120000"/>
                </a:lnSpc>
                <a:spcBef>
                  <a:spcPts val="0"/>
                </a:spcBef>
                <a:spcAft>
                  <a:spcPts val="0"/>
                </a:spcAft>
                <a:buSzPct val="100000"/>
              </a:pPr>
              <a:r>
                <a:rPr lang="zh-CN" altLang="en-US" sz="1715" kern="0" spc="300" noProof="1" dirty="0">
                  <a:solidFill>
                    <a:schemeClr val="accent1">
                      <a:lumMod val="75000"/>
                    </a:schemeClr>
                  </a:solidFill>
                  <a:latin typeface="微软雅黑" panose="020B0503020204020204" pitchFamily="34" charset="-122"/>
                  <a:ea typeface="微软雅黑" panose="020B0503020204020204" pitchFamily="34" charset="-122"/>
                  <a:cs typeface="+mn-cs"/>
                </a:rPr>
                <a:t>（一）明确检索方向和要求</a:t>
              </a:r>
              <a:endParaRPr lang="zh-CN" altLang="en-US" sz="1715" kern="0" spc="300" noProof="1" dirty="0">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grpSp>
        <p:nvGrpSpPr>
          <p:cNvPr id="4" name="组合 3"/>
          <p:cNvGrpSpPr/>
          <p:nvPr/>
        </p:nvGrpSpPr>
        <p:grpSpPr>
          <a:xfrm>
            <a:off x="3156903" y="2640330"/>
            <a:ext cx="1819910" cy="2191385"/>
            <a:chOff x="6752" y="4505"/>
            <a:chExt cx="2865" cy="3450"/>
          </a:xfrm>
        </p:grpSpPr>
        <p:sp>
          <p:nvSpPr>
            <p:cNvPr id="17" name="同心圆 16"/>
            <p:cNvSpPr/>
            <p:nvPr>
              <p:custDataLst>
                <p:tags r:id="rId7"/>
              </p:custDataLst>
            </p:nvPr>
          </p:nvSpPr>
          <p:spPr>
            <a:xfrm>
              <a:off x="6752"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0" name="任意多边形 19"/>
            <p:cNvSpPr/>
            <p:nvPr>
              <p:custDataLst>
                <p:tags r:id="rId8"/>
              </p:custDataLst>
            </p:nvPr>
          </p:nvSpPr>
          <p:spPr>
            <a:xfrm>
              <a:off x="7327"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1" name="椭圆 20"/>
            <p:cNvSpPr/>
            <p:nvPr>
              <p:custDataLst>
                <p:tags r:id="rId9"/>
              </p:custDataLst>
            </p:nvPr>
          </p:nvSpPr>
          <p:spPr>
            <a:xfrm>
              <a:off x="7842"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23" name="同心圆 22"/>
            <p:cNvSpPr/>
            <p:nvPr>
              <p:custDataLst>
                <p:tags r:id="rId10"/>
              </p:custDataLst>
            </p:nvPr>
          </p:nvSpPr>
          <p:spPr>
            <a:xfrm>
              <a:off x="6950"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6034" name="文本框 26"/>
            <p:cNvSpPr txBox="1"/>
            <p:nvPr>
              <p:custDataLst>
                <p:tags r:id="rId11"/>
              </p:custDataLst>
            </p:nvPr>
          </p:nvSpPr>
          <p:spPr>
            <a:xfrm>
              <a:off x="7895"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pitchFamily="34" charset="-122"/>
                  <a:ea typeface="微软雅黑" panose="020B0503020204020204" pitchFamily="34" charset="-122"/>
                </a:rPr>
                <a:t>2</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50" name="文本框 49"/>
            <p:cNvSpPr txBox="1"/>
            <p:nvPr>
              <p:custDataLst>
                <p:tags r:id="rId12"/>
              </p:custDataLst>
            </p:nvPr>
          </p:nvSpPr>
          <p:spPr>
            <a:xfrm>
              <a:off x="7080" y="5824"/>
              <a:ext cx="2244" cy="1562"/>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cs"/>
                </a:rPr>
                <a:t>（二）确定检索工具和信</a:t>
              </a:r>
              <a:endPar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cs"/>
              </a:endParaRPr>
            </a:p>
            <a:p>
              <a:pPr algn="ctr">
                <a:lnSpc>
                  <a:spcPct val="120000"/>
                </a:lnSpc>
                <a:spcBef>
                  <a:spcPts val="0"/>
                </a:spcBef>
                <a:spcAft>
                  <a:spcPts val="0"/>
                </a:spcAft>
                <a:buSzPct val="100000"/>
              </a:pPr>
              <a:r>
                <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cs"/>
                </a:rPr>
                <a:t>息源</a:t>
              </a:r>
              <a:endPar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grpSp>
        <p:nvGrpSpPr>
          <p:cNvPr id="6" name="组合 5"/>
          <p:cNvGrpSpPr/>
          <p:nvPr/>
        </p:nvGrpSpPr>
        <p:grpSpPr>
          <a:xfrm>
            <a:off x="5168900" y="2640330"/>
            <a:ext cx="1819275" cy="2190750"/>
            <a:chOff x="9920" y="4505"/>
            <a:chExt cx="2864" cy="3449"/>
          </a:xfrm>
        </p:grpSpPr>
        <p:sp>
          <p:nvSpPr>
            <p:cNvPr id="24" name="同心圆 23"/>
            <p:cNvSpPr/>
            <p:nvPr>
              <p:custDataLst>
                <p:tags r:id="rId13"/>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6" name="任意多边形 25"/>
            <p:cNvSpPr/>
            <p:nvPr>
              <p:custDataLst>
                <p:tags r:id="rId14"/>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31" name="椭圆 30"/>
            <p:cNvSpPr/>
            <p:nvPr>
              <p:custDataLst>
                <p:tags r:id="rId15"/>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32" name="同心圆 31"/>
            <p:cNvSpPr/>
            <p:nvPr>
              <p:custDataLst>
                <p:tags r:id="rId16"/>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6041" name="文本框 34"/>
            <p:cNvSpPr txBox="1"/>
            <p:nvPr>
              <p:custDataLst>
                <p:tags r:id="rId17"/>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pitchFamily="34" charset="-122"/>
                  <a:ea typeface="微软雅黑" panose="020B0503020204020204" pitchFamily="34" charset="-122"/>
                </a:rPr>
                <a:t>3</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51" name="文本框 50"/>
            <p:cNvSpPr txBox="1"/>
            <p:nvPr>
              <p:custDataLst>
                <p:tags r:id="rId18"/>
              </p:custDataLst>
            </p:nvPr>
          </p:nvSpPr>
          <p:spPr>
            <a:xfrm>
              <a:off x="10245" y="5937"/>
              <a:ext cx="2212" cy="1172"/>
            </a:xfrm>
            <a:prstGeom prst="rect">
              <a:avLst/>
            </a:prstGeom>
            <a:noFill/>
          </p:spPr>
          <p:txBody>
            <a:bodyPr wrap="square" rtlCol="0" anchor="ctr" anchorCtr="0">
              <a:normAutofit fontScale="70000"/>
            </a:bodyPr>
            <a:p>
              <a:pPr algn="ctr">
                <a:lnSpc>
                  <a:spcPct val="120000"/>
                </a:lnSpc>
                <a:spcBef>
                  <a:spcPts val="0"/>
                </a:spcBef>
                <a:spcAft>
                  <a:spcPts val="0"/>
                </a:spcAft>
                <a:buSzPct val="100000"/>
              </a:pPr>
              <a:r>
                <a:rPr lang="zh-CN" altLang="en-US" sz="1715" kern="0" spc="300" noProof="1" dirty="0">
                  <a:solidFill>
                    <a:schemeClr val="accent1">
                      <a:lumMod val="75000"/>
                    </a:schemeClr>
                  </a:solidFill>
                  <a:latin typeface="微软雅黑" panose="020B0503020204020204" pitchFamily="34" charset="-122"/>
                  <a:ea typeface="微软雅黑" panose="020B0503020204020204" pitchFamily="34" charset="-122"/>
                  <a:cs typeface="+mn-cs"/>
                </a:rPr>
                <a:t>（三）确定检索途径和方法</a:t>
              </a:r>
              <a:endParaRPr lang="zh-CN" altLang="en-US" sz="1715" kern="0" spc="300" noProof="1" dirty="0">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grpSp>
        <p:nvGrpSpPr>
          <p:cNvPr id="7" name="组合 6"/>
          <p:cNvGrpSpPr/>
          <p:nvPr/>
        </p:nvGrpSpPr>
        <p:grpSpPr>
          <a:xfrm>
            <a:off x="7179628" y="2640330"/>
            <a:ext cx="1819910" cy="2191385"/>
            <a:chOff x="13087" y="4505"/>
            <a:chExt cx="2865" cy="3450"/>
          </a:xfrm>
        </p:grpSpPr>
        <p:sp>
          <p:nvSpPr>
            <p:cNvPr id="36" name="同心圆 35"/>
            <p:cNvSpPr/>
            <p:nvPr>
              <p:custDataLst>
                <p:tags r:id="rId19"/>
              </p:custDataLst>
            </p:nvPr>
          </p:nvSpPr>
          <p:spPr>
            <a:xfrm>
              <a:off x="13087"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39" name="任意多边形 38"/>
            <p:cNvSpPr/>
            <p:nvPr>
              <p:custDataLst>
                <p:tags r:id="rId20"/>
              </p:custDataLst>
            </p:nvPr>
          </p:nvSpPr>
          <p:spPr>
            <a:xfrm>
              <a:off x="13666"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46" name="椭圆 45"/>
            <p:cNvSpPr/>
            <p:nvPr>
              <p:custDataLst>
                <p:tags r:id="rId21"/>
              </p:custDataLst>
            </p:nvPr>
          </p:nvSpPr>
          <p:spPr>
            <a:xfrm>
              <a:off x="14177"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47" name="同心圆 46"/>
            <p:cNvSpPr/>
            <p:nvPr>
              <p:custDataLst>
                <p:tags r:id="rId22"/>
              </p:custDataLst>
            </p:nvPr>
          </p:nvSpPr>
          <p:spPr>
            <a:xfrm>
              <a:off x="13285"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6048" name="文本框 47"/>
            <p:cNvSpPr txBox="1"/>
            <p:nvPr>
              <p:custDataLst>
                <p:tags r:id="rId23"/>
              </p:custDataLst>
            </p:nvPr>
          </p:nvSpPr>
          <p:spPr>
            <a:xfrm>
              <a:off x="14230"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pitchFamily="34" charset="-122"/>
                  <a:ea typeface="微软雅黑" panose="020B0503020204020204" pitchFamily="34" charset="-122"/>
                </a:rPr>
                <a:t>4</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52" name="文本框 51"/>
            <p:cNvSpPr txBox="1"/>
            <p:nvPr>
              <p:custDataLst>
                <p:tags r:id="rId24"/>
              </p:custDataLst>
            </p:nvPr>
          </p:nvSpPr>
          <p:spPr>
            <a:xfrm>
              <a:off x="13415" y="5937"/>
              <a:ext cx="2210"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cs"/>
                </a:rPr>
                <a:t>（四）获取原始文献</a:t>
              </a:r>
              <a:endPar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sp>
        <p:nvSpPr>
          <p:cNvPr id="8" name="文本框 7"/>
          <p:cNvSpPr txBox="1"/>
          <p:nvPr/>
        </p:nvSpPr>
        <p:spPr>
          <a:xfrm>
            <a:off x="3648234" y="1196340"/>
            <a:ext cx="46405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一、查找文献资料的一般程序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9" name="组合 8"/>
          <p:cNvGrpSpPr/>
          <p:nvPr/>
        </p:nvGrpSpPr>
        <p:grpSpPr>
          <a:xfrm>
            <a:off x="9141778" y="2640330"/>
            <a:ext cx="1819910" cy="2191385"/>
            <a:chOff x="13087" y="4505"/>
            <a:chExt cx="2865" cy="3450"/>
          </a:xfrm>
        </p:grpSpPr>
        <p:sp>
          <p:nvSpPr>
            <p:cNvPr id="10" name="同心圆 9"/>
            <p:cNvSpPr/>
            <p:nvPr>
              <p:custDataLst>
                <p:tags r:id="rId25"/>
              </p:custDataLst>
            </p:nvPr>
          </p:nvSpPr>
          <p:spPr>
            <a:xfrm>
              <a:off x="13087"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1" name="任意多边形 10"/>
            <p:cNvSpPr/>
            <p:nvPr>
              <p:custDataLst>
                <p:tags r:id="rId26"/>
              </p:custDataLst>
            </p:nvPr>
          </p:nvSpPr>
          <p:spPr>
            <a:xfrm>
              <a:off x="13666"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2" name="椭圆 11"/>
            <p:cNvSpPr/>
            <p:nvPr>
              <p:custDataLst>
                <p:tags r:id="rId27"/>
              </p:custDataLst>
            </p:nvPr>
          </p:nvSpPr>
          <p:spPr>
            <a:xfrm>
              <a:off x="14177"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13" name="同心圆 12"/>
            <p:cNvSpPr/>
            <p:nvPr>
              <p:custDataLst>
                <p:tags r:id="rId28"/>
              </p:custDataLst>
            </p:nvPr>
          </p:nvSpPr>
          <p:spPr>
            <a:xfrm>
              <a:off x="13285"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16" name="文本框 47"/>
            <p:cNvSpPr txBox="1"/>
            <p:nvPr>
              <p:custDataLst>
                <p:tags r:id="rId29"/>
              </p:custDataLst>
            </p:nvPr>
          </p:nvSpPr>
          <p:spPr>
            <a:xfrm>
              <a:off x="14230"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pitchFamily="34" charset="-122"/>
                  <a:ea typeface="微软雅黑" panose="020B0503020204020204" pitchFamily="34" charset="-122"/>
                </a:rPr>
                <a:t>5</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30"/>
              </p:custDataLst>
            </p:nvPr>
          </p:nvSpPr>
          <p:spPr>
            <a:xfrm>
              <a:off x="13415" y="5937"/>
              <a:ext cx="2240" cy="1618"/>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cs"/>
                </a:rPr>
                <a:t>（五）对检索到的文献的加工处理</a:t>
              </a:r>
              <a:endPar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spTree>
    <p:custDataLst>
      <p:tags r:id="rId3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3"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8066"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lang="zh-CN"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a:t>
              </a:r>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作 过 程</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1" name="组合 100"/>
          <p:cNvGrpSpPr/>
          <p:nvPr/>
        </p:nvGrpSpPr>
        <p:grpSpPr>
          <a:xfrm>
            <a:off x="2433003" y="2644775"/>
            <a:ext cx="1633537" cy="1967865"/>
            <a:chOff x="3831" y="4164"/>
            <a:chExt cx="2574" cy="3099"/>
          </a:xfrm>
        </p:grpSpPr>
        <p:sp>
          <p:nvSpPr>
            <p:cNvPr id="9" name="同心圆 8"/>
            <p:cNvSpPr/>
            <p:nvPr>
              <p:custDataLst>
                <p:tags r:id="rId1"/>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0" name="任意多边形 9"/>
            <p:cNvSpPr/>
            <p:nvPr>
              <p:custDataLst>
                <p:tags r:id="rId2"/>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1" name="椭圆 10"/>
            <p:cNvSpPr/>
            <p:nvPr>
              <p:custDataLst>
                <p:tags r:id="rId3"/>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12" name="同心圆 11"/>
            <p:cNvSpPr/>
            <p:nvPr>
              <p:custDataLst>
                <p:tags r:id="rId4"/>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13" name="文本框 12"/>
            <p:cNvSpPr txBox="1"/>
            <p:nvPr>
              <p:custDataLst>
                <p:tags r:id="rId5"/>
              </p:custDataLst>
            </p:nvPr>
          </p:nvSpPr>
          <p:spPr>
            <a:xfrm>
              <a:off x="486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1</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p:cNvSpPr txBox="1"/>
            <p:nvPr>
              <p:custDataLst>
                <p:tags r:id="rId6"/>
              </p:custDataLst>
            </p:nvPr>
          </p:nvSpPr>
          <p:spPr>
            <a:xfrm>
              <a:off x="4350" y="5450"/>
              <a:ext cx="1665"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（一）明确实验目标</a:t>
              </a:r>
              <a:endPar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2" name="组合 101"/>
          <p:cNvGrpSpPr/>
          <p:nvPr/>
        </p:nvGrpSpPr>
        <p:grpSpPr>
          <a:xfrm>
            <a:off x="5145088" y="2644775"/>
            <a:ext cx="1635125" cy="1967865"/>
            <a:chOff x="8103" y="4164"/>
            <a:chExt cx="2574" cy="3099"/>
          </a:xfrm>
        </p:grpSpPr>
        <p:sp>
          <p:nvSpPr>
            <p:cNvPr id="18" name="同心圆 17"/>
            <p:cNvSpPr/>
            <p:nvPr>
              <p:custDataLst>
                <p:tags r:id="rId7"/>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2" name="任意多边形 21"/>
            <p:cNvSpPr/>
            <p:nvPr>
              <p:custDataLst>
                <p:tags r:id="rId8"/>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7" name="椭圆 26"/>
            <p:cNvSpPr/>
            <p:nvPr>
              <p:custDataLst>
                <p:tags r:id="rId9"/>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29" name="同心圆 28"/>
            <p:cNvSpPr/>
            <p:nvPr>
              <p:custDataLst>
                <p:tags r:id="rId10"/>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37" name="文本框 36"/>
            <p:cNvSpPr txBox="1"/>
            <p:nvPr>
              <p:custDataLst>
                <p:tags r:id="rId11"/>
              </p:custDataLst>
            </p:nvPr>
          </p:nvSpPr>
          <p:spPr>
            <a:xfrm>
              <a:off x="913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2</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custDataLst>
                <p:tags r:id="rId12"/>
              </p:custDataLst>
            </p:nvPr>
          </p:nvSpPr>
          <p:spPr>
            <a:xfrm>
              <a:off x="8622" y="5450"/>
              <a:ext cx="1516"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（二）选择实验对象</a:t>
              </a:r>
              <a:endPar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3" name="组合 102"/>
          <p:cNvGrpSpPr/>
          <p:nvPr/>
        </p:nvGrpSpPr>
        <p:grpSpPr>
          <a:xfrm>
            <a:off x="7856538" y="2644775"/>
            <a:ext cx="1635125" cy="1967865"/>
            <a:chOff x="12373" y="4164"/>
            <a:chExt cx="2574" cy="3099"/>
          </a:xfrm>
        </p:grpSpPr>
        <p:sp>
          <p:nvSpPr>
            <p:cNvPr id="41" name="同心圆 40"/>
            <p:cNvSpPr/>
            <p:nvPr>
              <p:custDataLst>
                <p:tags r:id="rId13"/>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63" name="任意多边形 62"/>
            <p:cNvSpPr/>
            <p:nvPr>
              <p:custDataLst>
                <p:tags r:id="rId14"/>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68" name="椭圆 67"/>
            <p:cNvSpPr/>
            <p:nvPr>
              <p:custDataLst>
                <p:tags r:id="rId15"/>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72" name="同心圆 71"/>
            <p:cNvSpPr/>
            <p:nvPr>
              <p:custDataLst>
                <p:tags r:id="rId16"/>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1" name="文本框 80"/>
            <p:cNvSpPr txBox="1"/>
            <p:nvPr>
              <p:custDataLst>
                <p:tags r:id="rId17"/>
              </p:custDataLst>
            </p:nvPr>
          </p:nvSpPr>
          <p:spPr>
            <a:xfrm>
              <a:off x="13401"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3</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81"/>
            <p:cNvSpPr txBox="1"/>
            <p:nvPr>
              <p:custDataLst>
                <p:tags r:id="rId18"/>
              </p:custDataLst>
            </p:nvPr>
          </p:nvSpPr>
          <p:spPr>
            <a:xfrm>
              <a:off x="12891" y="5450"/>
              <a:ext cx="1506"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（三）确定实验方法</a:t>
              </a:r>
              <a:endPar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4" name="组合 103"/>
          <p:cNvGrpSpPr/>
          <p:nvPr/>
        </p:nvGrpSpPr>
        <p:grpSpPr>
          <a:xfrm>
            <a:off x="3788728" y="4123690"/>
            <a:ext cx="1633537" cy="1969135"/>
            <a:chOff x="5966" y="6495"/>
            <a:chExt cx="2574" cy="3100"/>
          </a:xfrm>
        </p:grpSpPr>
        <p:sp>
          <p:nvSpPr>
            <p:cNvPr id="83" name="同心圆 82"/>
            <p:cNvSpPr/>
            <p:nvPr>
              <p:custDataLst>
                <p:tags r:id="rId19"/>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84" name="任意多边形 83"/>
            <p:cNvSpPr/>
            <p:nvPr>
              <p:custDataLst>
                <p:tags r:id="rId20"/>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85" name="椭圆 84"/>
            <p:cNvSpPr/>
            <p:nvPr>
              <p:custDataLst>
                <p:tags r:id="rId21"/>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86" name="同心圆 85"/>
            <p:cNvSpPr/>
            <p:nvPr>
              <p:custDataLst>
                <p:tags r:id="rId22"/>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7" name="文本框 86"/>
            <p:cNvSpPr txBox="1"/>
            <p:nvPr>
              <p:custDataLst>
                <p:tags r:id="rId23"/>
              </p:custDataLst>
            </p:nvPr>
          </p:nvSpPr>
          <p:spPr>
            <a:xfrm>
              <a:off x="6995" y="6543"/>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4</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文本框 87"/>
            <p:cNvSpPr txBox="1"/>
            <p:nvPr>
              <p:custDataLst>
                <p:tags r:id="rId24"/>
              </p:custDataLst>
            </p:nvPr>
          </p:nvSpPr>
          <p:spPr>
            <a:xfrm>
              <a:off x="6600" y="7782"/>
              <a:ext cx="1508"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a:solidFill>
                    <a:schemeClr val="accent1">
                      <a:lumMod val="75000"/>
                    </a:schemeClr>
                  </a:solidFill>
                  <a:latin typeface="微软雅黑" panose="020B0503020204020204" pitchFamily="34" charset="-122"/>
                  <a:ea typeface="微软雅黑" panose="020B0503020204020204" pitchFamily="34" charset="-122"/>
                  <a:cs typeface="+mn-ea"/>
                </a:rPr>
                <a:t>（四）控制实验环境</a:t>
              </a:r>
              <a:endParaRPr lang="zh-CN" altLang="en-US" sz="1600" kern="0" spc="300" noProof="1">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5" name="组合 104"/>
          <p:cNvGrpSpPr/>
          <p:nvPr/>
        </p:nvGrpSpPr>
        <p:grpSpPr>
          <a:xfrm>
            <a:off x="6500813" y="4123690"/>
            <a:ext cx="1635125" cy="1969135"/>
            <a:chOff x="10238" y="6495"/>
            <a:chExt cx="2574" cy="3100"/>
          </a:xfrm>
        </p:grpSpPr>
        <p:sp>
          <p:nvSpPr>
            <p:cNvPr id="89" name="同心圆 88"/>
            <p:cNvSpPr/>
            <p:nvPr>
              <p:custDataLst>
                <p:tags r:id="rId25"/>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91" name="任意多边形 90"/>
            <p:cNvSpPr/>
            <p:nvPr>
              <p:custDataLst>
                <p:tags r:id="rId26"/>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92" name="椭圆 91"/>
            <p:cNvSpPr/>
            <p:nvPr>
              <p:custDataLst>
                <p:tags r:id="rId27"/>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93" name="同心圆 92"/>
            <p:cNvSpPr/>
            <p:nvPr>
              <p:custDataLst>
                <p:tags r:id="rId28"/>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8104" name="文本框 93"/>
            <p:cNvSpPr txBox="1"/>
            <p:nvPr>
              <p:custDataLst>
                <p:tags r:id="rId29"/>
              </p:custDataLst>
            </p:nvPr>
          </p:nvSpPr>
          <p:spPr>
            <a:xfrm>
              <a:off x="11238" y="6569"/>
              <a:ext cx="518" cy="518"/>
            </a:xfrm>
            <a:prstGeom prst="rect">
              <a:avLst/>
            </a:prstGeom>
            <a:noFill/>
            <a:ln w="9525">
              <a:noFill/>
            </a:ln>
          </p:spPr>
          <p:txBody>
            <a:bodyPr wrap="square" anchor="t" anchorCtr="0"/>
            <a:p>
              <a:pPr algn="ctr"/>
              <a:r>
                <a:rPr lang="en-US" altLang="zh-CN" sz="1600" dirty="0">
                  <a:solidFill>
                    <a:srgbClr val="FFFFFF"/>
                  </a:solidFill>
                  <a:latin typeface="Arial" panose="020B0604020202020204" pitchFamily="34" charset="0"/>
                  <a:ea typeface="微软雅黑" panose="020B0503020204020204" pitchFamily="34" charset="-122"/>
                </a:rPr>
                <a:t>5</a:t>
              </a:r>
              <a:endParaRPr lang="en-US" altLang="zh-CN" sz="1600" dirty="0">
                <a:solidFill>
                  <a:srgbClr val="FFFFFF"/>
                </a:solidFill>
                <a:latin typeface="Arial" panose="020B0604020202020204" pitchFamily="34" charset="0"/>
                <a:ea typeface="微软雅黑" panose="020B0503020204020204" pitchFamily="34" charset="-122"/>
              </a:endParaRPr>
            </a:p>
          </p:txBody>
        </p:sp>
        <p:sp>
          <p:nvSpPr>
            <p:cNvPr id="95" name="文本框 94"/>
            <p:cNvSpPr txBox="1"/>
            <p:nvPr>
              <p:custDataLst>
                <p:tags r:id="rId30"/>
              </p:custDataLst>
            </p:nvPr>
          </p:nvSpPr>
          <p:spPr>
            <a:xfrm>
              <a:off x="10757" y="7782"/>
              <a:ext cx="1624" cy="1053"/>
            </a:xfrm>
            <a:prstGeom prst="rect">
              <a:avLst/>
            </a:prstGeom>
            <a:noFill/>
          </p:spPr>
          <p:txBody>
            <a:bodyPr wrap="square" rtlCol="0" anchor="ctr" anchorCtr="0"/>
            <a:p>
              <a:pPr algn="ctr">
                <a:lnSpc>
                  <a:spcPct val="120000"/>
                </a:lnSpc>
              </a:pPr>
              <a:r>
                <a:rPr lang="zh-CN" altLang="en-US" sz="1600" kern="0" spc="300" noProof="1">
                  <a:solidFill>
                    <a:schemeClr val="accent1">
                      <a:lumMod val="75000"/>
                    </a:schemeClr>
                  </a:solidFill>
                  <a:latin typeface="微软雅黑" panose="020B0503020204020204" pitchFamily="34" charset="-122"/>
                  <a:ea typeface="微软雅黑" panose="020B0503020204020204" pitchFamily="34" charset="-122"/>
                  <a:cs typeface="+mn-cs"/>
                </a:rPr>
                <a:t>（五）测评实验效果</a:t>
              </a:r>
              <a:endParaRPr lang="zh-CN" altLang="en-US" sz="16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sp>
        <p:nvSpPr>
          <p:cNvPr id="8" name="文本框 7"/>
          <p:cNvSpPr txBox="1"/>
          <p:nvPr/>
        </p:nvSpPr>
        <p:spPr>
          <a:xfrm>
            <a:off x="3991134" y="1340485"/>
            <a:ext cx="39547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二、实施实验调查的程序</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3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0-#ppt_w/2"/>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additive="base">
                                        <p:cTn id="12" dur="500" fill="hold"/>
                                        <p:tgtEl>
                                          <p:spTgt spid="102"/>
                                        </p:tgtEl>
                                        <p:attrNameLst>
                                          <p:attrName>ppt_x</p:attrName>
                                        </p:attrNameLst>
                                      </p:cBhvr>
                                      <p:tavLst>
                                        <p:tav tm="0">
                                          <p:val>
                                            <p:strVal val="0-#ppt_w/2"/>
                                          </p:val>
                                        </p:tav>
                                        <p:tav tm="100000">
                                          <p:val>
                                            <p:strVal val="#ppt_x"/>
                                          </p:val>
                                        </p:tav>
                                      </p:tavLst>
                                    </p:anim>
                                    <p:anim calcmode="lin" valueType="num">
                                      <p:cBhvr additive="base">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additive="base">
                                        <p:cTn id="17" dur="500" fill="hold"/>
                                        <p:tgtEl>
                                          <p:spTgt spid="103"/>
                                        </p:tgtEl>
                                        <p:attrNameLst>
                                          <p:attrName>ppt_x</p:attrName>
                                        </p:attrNameLst>
                                      </p:cBhvr>
                                      <p:tavLst>
                                        <p:tav tm="0">
                                          <p:val>
                                            <p:strVal val="0-#ppt_w/2"/>
                                          </p:val>
                                        </p:tav>
                                        <p:tav tm="100000">
                                          <p:val>
                                            <p:strVal val="#ppt_x"/>
                                          </p:val>
                                        </p:tav>
                                      </p:tavLst>
                                    </p:anim>
                                    <p:anim calcmode="lin" valueType="num">
                                      <p:cBhvr additive="base">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additive="base">
                                        <p:cTn id="22" dur="500" fill="hold"/>
                                        <p:tgtEl>
                                          <p:spTgt spid="104"/>
                                        </p:tgtEl>
                                        <p:attrNameLst>
                                          <p:attrName>ppt_x</p:attrName>
                                        </p:attrNameLst>
                                      </p:cBhvr>
                                      <p:tavLst>
                                        <p:tav tm="0">
                                          <p:val>
                                            <p:strVal val="0-#ppt_w/2"/>
                                          </p:val>
                                        </p:tav>
                                        <p:tav tm="100000">
                                          <p:val>
                                            <p:strVal val="#ppt_x"/>
                                          </p:val>
                                        </p:tav>
                                      </p:tavLst>
                                    </p:anim>
                                    <p:anim calcmode="lin" valueType="num">
                                      <p:cBhvr additive="base">
                                        <p:cTn id="23" dur="500" fill="hold"/>
                                        <p:tgtEl>
                                          <p:spTgt spid="10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0-#ppt_w/2"/>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28963" y="2409825"/>
            <a:ext cx="6388100" cy="1536700"/>
          </a:xfrm>
        </p:spPr>
        <p:txBody>
          <a:bodyPr lIns="90000" tIns="46800" rIns="90000" bIns="46800" anchor="ctr" anchorCtr="0">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任务二　市场数据的分析处理</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714375" y="2836863"/>
            <a:ext cx="2170113" cy="1184275"/>
          </a:xfrm>
          <a:prstGeom prst="rect">
            <a:avLst/>
          </a:prstGeom>
          <a:noFill/>
        </p:spPr>
        <p:txBody>
          <a:bodyPr wrap="square" lIns="101600" tIns="38100" rIns="63500" bIns="38100" rtlCol="0" anchor="ctr" anchorCtr="0">
            <a:noAutofit/>
          </a:bodyPr>
          <a:lstStyle/>
          <a:p>
            <a:pPr fontAlgn="auto">
              <a:spcBef>
                <a:spcPts val="0"/>
              </a:spcBef>
              <a:spcAft>
                <a:spcPts val="0"/>
              </a:spcAft>
              <a:buSzPct val="100000"/>
            </a:pPr>
            <a:r>
              <a:rPr lang="zh-CN" altLang="en-US" sz="3600" spc="300" noProof="1" dirty="0">
                <a:solidFill>
                  <a:schemeClr val="accent1">
                    <a:lumMod val="75000"/>
                  </a:schemeClr>
                </a:solidFill>
                <a:latin typeface="Arial" panose="020B0604020202020204" pitchFamily="34" charset="0"/>
                <a:ea typeface="微软雅黑" panose="020B0503020204020204" pitchFamily="34" charset="-122"/>
                <a:cs typeface="+mn-cs"/>
              </a:rPr>
              <a:t>学习目标</a:t>
            </a:r>
            <a:endParaRPr lang="zh-CN" altLang="en-US" sz="3600" spc="300" noProof="1" dirty="0">
              <a:solidFill>
                <a:schemeClr val="accent1">
                  <a:lumMod val="75000"/>
                </a:schemeClr>
              </a:solidFill>
              <a:latin typeface="Arial" panose="020B0604020202020204" pitchFamily="34" charset="0"/>
              <a:ea typeface="微软雅黑" panose="020B0503020204020204" pitchFamily="34" charset="-122"/>
            </a:endParaRPr>
          </a:p>
        </p:txBody>
      </p:sp>
      <p:grpSp>
        <p:nvGrpSpPr>
          <p:cNvPr id="2" name="组合 1"/>
          <p:cNvGrpSpPr/>
          <p:nvPr/>
        </p:nvGrpSpPr>
        <p:grpSpPr>
          <a:xfrm>
            <a:off x="3140075" y="463550"/>
            <a:ext cx="8399145" cy="5826125"/>
            <a:chOff x="5171" y="1295"/>
            <a:chExt cx="13227" cy="9175"/>
          </a:xfrm>
        </p:grpSpPr>
        <p:grpSp>
          <p:nvGrpSpPr>
            <p:cNvPr id="70658" name="组合 7"/>
            <p:cNvGrpSpPr/>
            <p:nvPr/>
          </p:nvGrpSpPr>
          <p:grpSpPr>
            <a:xfrm>
              <a:off x="5300" y="1450"/>
              <a:ext cx="13098" cy="9021"/>
              <a:chOff x="6403" y="547"/>
              <a:chExt cx="12139" cy="9676"/>
            </a:xfrm>
          </p:grpSpPr>
          <p:sp>
            <p:nvSpPr>
              <p:cNvPr id="4" name="矩形 3"/>
              <p:cNvSpPr/>
              <p:nvPr>
                <p:custDataLst>
                  <p:tags r:id="rId2"/>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3"/>
                </p:custDataLst>
              </p:nvPr>
            </p:nvSpPr>
            <p:spPr>
              <a:xfrm>
                <a:off x="6840" y="905"/>
                <a:ext cx="11301" cy="8960"/>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0661" name="图片 8"/>
            <p:cNvPicPr>
              <a:picLocks noChangeAspect="1"/>
            </p:cNvPicPr>
            <p:nvPr/>
          </p:nvPicPr>
          <p:blipFill>
            <a:blip r:embed="rId4">
              <a:clrChange>
                <a:clrFrom>
                  <a:srgbClr val="FFFFFF"/>
                </a:clrFrom>
                <a:clrTo>
                  <a:srgbClr val="FFFFFF">
                    <a:alpha val="0"/>
                  </a:srgbClr>
                </a:clrTo>
              </a:clrChange>
            </a:blip>
            <a:stretch>
              <a:fillRect/>
            </a:stretch>
          </p:blipFill>
          <p:spPr>
            <a:xfrm rot="6720000">
              <a:off x="5048" y="1418"/>
              <a:ext cx="1320" cy="1075"/>
            </a:xfrm>
            <a:prstGeom prst="rect">
              <a:avLst/>
            </a:prstGeom>
            <a:noFill/>
            <a:ln w="9525">
              <a:noFill/>
            </a:ln>
          </p:spPr>
        </p:pic>
        <p:pic>
          <p:nvPicPr>
            <p:cNvPr id="70662" name="图片 9"/>
            <p:cNvPicPr>
              <a:picLocks noChangeAspect="1"/>
            </p:cNvPicPr>
            <p:nvPr/>
          </p:nvPicPr>
          <p:blipFill>
            <a:blip r:embed="rId5">
              <a:clrChange>
                <a:clrFrom>
                  <a:srgbClr val="FFFFFF"/>
                </a:clrFrom>
                <a:clrTo>
                  <a:srgbClr val="FFFFFF">
                    <a:alpha val="0"/>
                  </a:srgbClr>
                </a:clrTo>
              </a:clrChange>
            </a:blip>
            <a:stretch>
              <a:fillRect/>
            </a:stretch>
          </p:blipFill>
          <p:spPr>
            <a:xfrm>
              <a:off x="17063" y="8445"/>
              <a:ext cx="1155" cy="1060"/>
            </a:xfrm>
            <a:prstGeom prst="rect">
              <a:avLst/>
            </a:prstGeom>
            <a:noFill/>
            <a:ln w="9525">
              <a:noFill/>
            </a:ln>
          </p:spPr>
        </p:pic>
        <p:sp>
          <p:nvSpPr>
            <p:cNvPr id="6" name="文本框 5"/>
            <p:cNvSpPr txBox="1"/>
            <p:nvPr>
              <p:custDataLst>
                <p:tags r:id="rId6"/>
              </p:custDataLst>
            </p:nvPr>
          </p:nvSpPr>
          <p:spPr>
            <a:xfrm>
              <a:off x="5971" y="2016"/>
              <a:ext cx="11328" cy="4053"/>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1950" indent="-361950" algn="l" fontAlgn="ctr">
                <a:lnSpc>
                  <a:spcPct val="130000"/>
                </a:lnSpc>
                <a:spcBef>
                  <a:spcPts val="1000"/>
                </a:spcBef>
                <a:spcAft>
                  <a:spcPts val="0"/>
                </a:spcAft>
                <a:buClr>
                  <a:schemeClr val="accent1">
                    <a:lumMod val="75000"/>
                  </a:schemeClr>
                </a:buClr>
                <a:buSzPct val="100000"/>
                <a:buFont typeface="WPS-Bullets" pitchFamily="2" charset="0"/>
                <a:buChar char=""/>
              </a:pP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rPr>
                <a:t>【职业能力】</a:t>
              </a:r>
              <a:endParaRPr lang="zh-CN" altLang="en-US" b="1"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能找到适宜的市场信息收集的途径；</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会进行市场调研设计，并能设计出合适的调研问卷；</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能操作基本的统计软件进行市场数据分析和处理；</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能够运用市场预测程序进行市场预测；</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4525" indent="-28448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能熟练撰写市场调研策划书、市场调研报告与市场预测报告。</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7"/>
              </p:custDataLst>
            </p:nvPr>
          </p:nvSpPr>
          <p:spPr>
            <a:xfrm>
              <a:off x="5972" y="6082"/>
              <a:ext cx="11325" cy="377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1950" indent="-361950" algn="l" fontAlgn="ctr">
                <a:lnSpc>
                  <a:spcPct val="130000"/>
                </a:lnSpc>
                <a:spcBef>
                  <a:spcPts val="1000"/>
                </a:spcBef>
                <a:spcAft>
                  <a:spcPts val="0"/>
                </a:spcAft>
                <a:buClr>
                  <a:schemeClr val="accent1">
                    <a:lumMod val="75000"/>
                  </a:schemeClr>
                </a:buClr>
                <a:buSzPct val="100000"/>
                <a:buFont typeface="WPS-Bullets" pitchFamily="2" charset="0"/>
                <a:buChar char=""/>
              </a:pP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sym typeface="+mn-ea"/>
                </a:rPr>
                <a:t>【</a:t>
              </a: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rPr>
                <a:t>职业素养</a:t>
              </a:r>
              <a:r>
                <a:rPr lang="zh-CN" altLang="en-US" sz="2000" b="1" strike="noStrike" noProof="1">
                  <a:solidFill>
                    <a:srgbClr val="175094"/>
                  </a:solidFill>
                  <a:latin typeface="微软雅黑" panose="020B0503020204020204" pitchFamily="34" charset="-122"/>
                  <a:ea typeface="微软雅黑" panose="020B0503020204020204" pitchFamily="34" charset="-122"/>
                  <a:cs typeface="+mn-cs"/>
                  <a:sym typeface="+mn-ea"/>
                </a:rPr>
                <a:t>】</a:t>
              </a:r>
              <a:endParaRPr lang="zh-CN" altLang="en-US" b="1" strike="noStrike" noProof="1">
                <a:solidFill>
                  <a:schemeClr val="tx1">
                    <a:lumMod val="75000"/>
                    <a:lumOff val="25000"/>
                  </a:schemeClr>
                </a:solidFill>
                <a:latin typeface="微软雅黑" panose="020B0503020204020204" pitchFamily="34" charset="-122"/>
                <a:ea typeface="微软雅黑" panose="020B0503020204020204" pitchFamily="34" charset="-122"/>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具有良好的社会公德、职业道德、行为规范；</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具有良好的观察能力和沟通能力；</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具有获取、处理、应用各种信息的能力；</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具有团队精神、合作精神及协作的意识；</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645795" indent="-285750" algn="l" fontAlgn="ctr">
                <a:lnSpc>
                  <a:spcPct val="130000"/>
                </a:lnSpc>
                <a:spcBef>
                  <a:spcPts val="1000"/>
                </a:spcBef>
                <a:spcAft>
                  <a:spcPts val="0"/>
                </a:spcAft>
                <a:buClr>
                  <a:schemeClr val="accent1">
                    <a:lumMod val="75000"/>
                  </a:schemeClr>
                </a:buClr>
                <a:buSzPct val="100000"/>
                <a:buFont typeface="Wingdings" panose="05000000000000000000" charset="0"/>
                <a:buChar char="l"/>
              </a:pPr>
              <a:r>
                <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rPr>
                <a:t>具有踏实的工作态度和遵纪守法的意识。</a:t>
              </a:r>
              <a:endParaRPr lang="zh-CN" altLang="en-US" sz="1400" b="0" strike="noStrike" noProof="1">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grpSp>
    </p:spTree>
    <p:custDataLst>
      <p:tags r:id="rId8"/>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4379754" y="1393825"/>
            <a:ext cx="32689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一、数据处理的步骤</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64690" y="2925445"/>
            <a:ext cx="8207375" cy="32207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数据处理过程，就是对收集上来的原始资料进行验收检查、编辑转录的过程。在检查过程中对发现的错误进行编辑修改，然后进行恰当的分类，而且转换为直观的数字或字符形式，以便使用相应的统计方法和工具进行分析。随着计算机的普及，人们逐渐告别了人工处理资料的时代，这就需要我们对资料进行编码，将经过编码的调查数据输入计算机中，使计算机可以直接对资料进行处理。所以，数据处理大致可以分为四个步骤：资料审核、资料分类、数据编码和资料录入。</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4551204" y="1393825"/>
            <a:ext cx="29260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二、调查资料分析</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2063115" y="2493010"/>
            <a:ext cx="8207375" cy="30448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市场调查的资料分析就是以某种有意义的形式或次序把收集的资料重新展现出来。</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分析实际上是告诉人们，每组资料里到底隐藏了哪些有用的信息，并以恰当的形式表现出来。运用统计方法及与分析对象有关的知识，可以从定量与定性结合的角度研究收集到的资料。</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定性分析</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定性调查在企业市场调查实践中，常常确定市场的发展态势与市场发展的性质，主</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要用于市场探究性分析。定性调查是市场调查与分析的前提和基础。</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4551204" y="1393825"/>
            <a:ext cx="29260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二、调查资料分析</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2063115" y="2493010"/>
            <a:ext cx="8207375" cy="30448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定量分析</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（1）描述性统计分析</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描述性统计分析属定量分析，是指对被调查总体所有单位的有关数据作相应的整理、加工和概括，用来描述总体特征的统计分析方法。</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（2）解析性统计分析</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解析性统计分析也属定量分析，是对事物内部隐藏的本质的规律进行深入的剖析。这种方法主要以数学理论为基础，因而对分析人员的要求较高。</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425" name="组合 28"/>
          <p:cNvGrpSpPr/>
          <p:nvPr/>
        </p:nvGrpSpPr>
        <p:grpSpPr>
          <a:xfrm>
            <a:off x="927100" y="341313"/>
            <a:ext cx="10360025" cy="523875"/>
            <a:chOff x="1459" y="538"/>
            <a:chExt cx="16315" cy="825"/>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custDataLst>
                <p:tags r:id="rId3"/>
              </p:custDataLst>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3" name="组合 82"/>
          <p:cNvGrpSpPr/>
          <p:nvPr/>
        </p:nvGrpSpPr>
        <p:grpSpPr>
          <a:xfrm>
            <a:off x="1703705" y="2645728"/>
            <a:ext cx="9128125" cy="3841750"/>
            <a:chOff x="2805" y="3589"/>
            <a:chExt cx="14374" cy="6052"/>
          </a:xfrm>
        </p:grpSpPr>
        <p:sp>
          <p:nvSpPr>
            <p:cNvPr id="103430" name="Freeform 4"/>
            <p:cNvSpPr/>
            <p:nvPr>
              <p:custDataLst>
                <p:tags r:id="rId4"/>
              </p:custDataLst>
            </p:nvPr>
          </p:nvSpPr>
          <p:spPr>
            <a:xfrm>
              <a:off x="8114" y="4066"/>
              <a:ext cx="2180" cy="1471"/>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178AA1"/>
            </a:solidFill>
            <a:ln w="12700">
              <a:noFill/>
            </a:ln>
          </p:spPr>
          <p:txBody>
            <a:bodyPr/>
            <a:p>
              <a:endParaRPr lang="zh-CN" altLang="en-US"/>
            </a:p>
          </p:txBody>
        </p:sp>
        <p:sp>
          <p:nvSpPr>
            <p:cNvPr id="103431" name="AutoShape 5"/>
            <p:cNvSpPr/>
            <p:nvPr>
              <p:custDataLst>
                <p:tags r:id="rId5"/>
              </p:custDataLst>
            </p:nvPr>
          </p:nvSpPr>
          <p:spPr>
            <a:xfrm>
              <a:off x="6387" y="5443"/>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2" name="AutoShape 6"/>
            <p:cNvSpPr>
              <a:spLocks noChangeArrowheads="1"/>
            </p:cNvSpPr>
            <p:nvPr>
              <p:custDataLst>
                <p:tags r:id="rId6"/>
              </p:custDataLst>
            </p:nvPr>
          </p:nvSpPr>
          <p:spPr bwMode="gray">
            <a:xfrm>
              <a:off x="6423" y="5310"/>
              <a:ext cx="3345" cy="777"/>
            </a:xfrm>
            <a:prstGeom prst="roundRect">
              <a:avLst>
                <a:gd name="adj" fmla="val 50000"/>
              </a:avLst>
            </a:prstGeom>
            <a:solidFill>
              <a:schemeClr val="accent1">
                <a:lumMod val="60000"/>
                <a:lumOff val="40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pitchFamily="34" charset="-122"/>
                <a:ea typeface="微软雅黑" panose="020B0503020204020204" pitchFamily="34" charset="-122"/>
              </a:endParaRPr>
            </a:p>
          </p:txBody>
        </p:sp>
        <p:sp>
          <p:nvSpPr>
            <p:cNvPr id="103433" name="AutoShape 9"/>
            <p:cNvSpPr/>
            <p:nvPr>
              <p:custDataLst>
                <p:tags r:id="rId7"/>
              </p:custDataLst>
            </p:nvPr>
          </p:nvSpPr>
          <p:spPr>
            <a:xfrm>
              <a:off x="9969" y="4961"/>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67" name="AutoShape 10"/>
            <p:cNvSpPr>
              <a:spLocks noChangeArrowheads="1"/>
            </p:cNvSpPr>
            <p:nvPr>
              <p:custDataLst>
                <p:tags r:id="rId8"/>
              </p:custDataLst>
            </p:nvPr>
          </p:nvSpPr>
          <p:spPr bwMode="gray">
            <a:xfrm>
              <a:off x="9999" y="4824"/>
              <a:ext cx="3345" cy="777"/>
            </a:xfrm>
            <a:prstGeom prst="roundRect">
              <a:avLst>
                <a:gd name="adj" fmla="val 50000"/>
              </a:avLst>
            </a:prstGeom>
            <a:solidFill>
              <a:schemeClr val="accent1">
                <a:lumMod val="60000"/>
                <a:lumOff val="40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pitchFamily="34" charset="-122"/>
                <a:ea typeface="微软雅黑" panose="020B0503020204020204" pitchFamily="34" charset="-122"/>
              </a:endParaRPr>
            </a:p>
          </p:txBody>
        </p:sp>
        <p:sp>
          <p:nvSpPr>
            <p:cNvPr id="103435" name="Freeform 13"/>
            <p:cNvSpPr/>
            <p:nvPr>
              <p:custDataLst>
                <p:tags r:id="rId9"/>
              </p:custDataLst>
            </p:nvPr>
          </p:nvSpPr>
          <p:spPr>
            <a:xfrm>
              <a:off x="4461" y="4548"/>
              <a:ext cx="2180" cy="1473"/>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4276AA"/>
            </a:solidFill>
            <a:ln w="12700">
              <a:noFill/>
            </a:ln>
          </p:spPr>
          <p:txBody>
            <a:bodyPr/>
            <a:p>
              <a:endParaRPr lang="zh-CN" altLang="en-US"/>
            </a:p>
          </p:txBody>
        </p:sp>
        <p:sp>
          <p:nvSpPr>
            <p:cNvPr id="103436" name="AutoShape 17"/>
            <p:cNvSpPr/>
            <p:nvPr>
              <p:custDataLst>
                <p:tags r:id="rId10"/>
              </p:custDataLst>
            </p:nvPr>
          </p:nvSpPr>
          <p:spPr>
            <a:xfrm>
              <a:off x="2805" y="5856"/>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70" name="AutoShape 18"/>
            <p:cNvSpPr>
              <a:spLocks noChangeArrowheads="1"/>
            </p:cNvSpPr>
            <p:nvPr>
              <p:custDataLst>
                <p:tags r:id="rId11"/>
              </p:custDataLst>
            </p:nvPr>
          </p:nvSpPr>
          <p:spPr bwMode="gray">
            <a:xfrm>
              <a:off x="2837" y="5719"/>
              <a:ext cx="3345" cy="776"/>
            </a:xfrm>
            <a:prstGeom prst="roundRect">
              <a:avLst>
                <a:gd name="adj" fmla="val 50000"/>
              </a:avLst>
            </a:prstGeom>
            <a:solidFill>
              <a:schemeClr val="accent1">
                <a:lumMod val="75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pitchFamily="34" charset="-122"/>
                <a:ea typeface="微软雅黑" panose="020B0503020204020204" pitchFamily="34" charset="-122"/>
              </a:endParaRPr>
            </a:p>
          </p:txBody>
        </p:sp>
        <p:sp>
          <p:nvSpPr>
            <p:cNvPr id="71" name="Text Box 10"/>
            <p:cNvSpPr txBox="1">
              <a:spLocks noChangeArrowheads="1"/>
            </p:cNvSpPr>
            <p:nvPr>
              <p:custDataLst>
                <p:tags r:id="rId12"/>
              </p:custDataLst>
            </p:nvPr>
          </p:nvSpPr>
          <p:spPr bwMode="auto">
            <a:xfrm>
              <a:off x="3000" y="6834"/>
              <a:ext cx="2932" cy="2807"/>
            </a:xfrm>
            <a:prstGeom prst="rect">
              <a:avLst/>
            </a:prstGeom>
            <a:noFill/>
            <a:ln w="9525">
              <a:noFill/>
              <a:miter lim="800000"/>
            </a:ln>
          </p:spPr>
          <p:txBody>
            <a:bodyPr wrap="square" lIns="90000" tIns="0" rIns="90000" bIns="46800">
              <a:noAutofit/>
            </a:bodyPr>
            <a:p>
              <a:pPr algn="just">
                <a:lnSpc>
                  <a:spcPct val="120000"/>
                </a:lnSpc>
                <a:spcBef>
                  <a:spcPts val="100"/>
                </a:spcBef>
                <a:spcAft>
                  <a:spcPts val="1000"/>
                </a:spcAft>
                <a:buSzPct val="100000"/>
                <a:defRPr/>
              </a:pPr>
              <a:r>
                <a:rPr lang="zh-CN" altLang="en-US" sz="1400" spc="150" noProof="1">
                  <a:solidFill>
                    <a:srgbClr val="000000">
                      <a:lumMod val="65000"/>
                      <a:lumOff val="35000"/>
                    </a:srgbClr>
                  </a:solidFill>
                  <a:latin typeface="微软雅黑" panose="020B0503020204020204" pitchFamily="34" charset="-122"/>
                  <a:ea typeface="微软雅黑" panose="020B0503020204020204" pitchFamily="34" charset="-122"/>
                  <a:cs typeface="+mn-ea"/>
                  <a:sym typeface="Arial" panose="020B0604020202020204" pitchFamily="34" charset="0"/>
                </a:rPr>
                <a:t>回答不真实，是受访者出于有意或无意的目的而不真实地回答调查问题的现象。</a:t>
              </a:r>
              <a:endParaRPr lang="zh-CN" altLang="en-US" sz="1400" spc="150" noProof="1">
                <a:solidFill>
                  <a:srgbClr val="000000">
                    <a:lumMod val="65000"/>
                    <a:lumOff val="35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2" name="Text Box 10"/>
            <p:cNvSpPr txBox="1">
              <a:spLocks noChangeArrowheads="1"/>
            </p:cNvSpPr>
            <p:nvPr>
              <p:custDataLst>
                <p:tags r:id="rId13"/>
              </p:custDataLst>
            </p:nvPr>
          </p:nvSpPr>
          <p:spPr bwMode="auto">
            <a:xfrm>
              <a:off x="6584" y="6382"/>
              <a:ext cx="3097" cy="2807"/>
            </a:xfrm>
            <a:prstGeom prst="rect">
              <a:avLst/>
            </a:prstGeom>
            <a:noFill/>
            <a:ln w="9525">
              <a:noFill/>
              <a:miter lim="800000"/>
            </a:ln>
          </p:spPr>
          <p:txBody>
            <a:bodyPr wrap="square" lIns="90000" tIns="0" rIns="90000" bIns="46800">
              <a:normAutofit lnSpcReduction="20000"/>
            </a:bodyPr>
            <a:p>
              <a:pPr algn="just">
                <a:lnSpc>
                  <a:spcPct val="130000"/>
                </a:lnSpc>
                <a:spcBef>
                  <a:spcPts val="100"/>
                </a:spcBef>
                <a:spcAft>
                  <a:spcPts val="1000"/>
                </a:spcAft>
                <a:buSzPct val="100000"/>
                <a:defRPr/>
              </a:pPr>
              <a:r>
                <a:rPr lang="zh-CN" altLang="en-US" sz="1400" spc="150" noProof="1">
                  <a:solidFill>
                    <a:srgbClr val="000000">
                      <a:lumMod val="65000"/>
                      <a:lumOff val="35000"/>
                    </a:srgbClr>
                  </a:solidFill>
                  <a:latin typeface="微软雅黑" panose="020B0503020204020204" pitchFamily="34" charset="-122"/>
                  <a:ea typeface="微软雅黑" panose="020B0503020204020204" pitchFamily="34" charset="-122"/>
                  <a:cs typeface="+mn-ea"/>
                  <a:sym typeface="Arial" panose="020B0604020202020204" pitchFamily="34" charset="0"/>
                </a:rPr>
                <a:t>这主要是指受访者由于未能理解调查的问题或表达出现模糊，而使答案与问题不相关或不确切。</a:t>
              </a:r>
              <a:endParaRPr lang="zh-CN" altLang="en-US" sz="1400" spc="150" noProof="1">
                <a:solidFill>
                  <a:srgbClr val="000000">
                    <a:lumMod val="65000"/>
                    <a:lumOff val="35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3" name="Text Box 10"/>
            <p:cNvSpPr txBox="1">
              <a:spLocks noChangeArrowheads="1"/>
            </p:cNvSpPr>
            <p:nvPr>
              <p:custDataLst>
                <p:tags r:id="rId14"/>
              </p:custDataLst>
            </p:nvPr>
          </p:nvSpPr>
          <p:spPr bwMode="auto">
            <a:xfrm>
              <a:off x="10161" y="5931"/>
              <a:ext cx="2932" cy="2807"/>
            </a:xfrm>
            <a:prstGeom prst="rect">
              <a:avLst/>
            </a:prstGeom>
            <a:noFill/>
            <a:ln w="9525">
              <a:noFill/>
              <a:miter lim="800000"/>
            </a:ln>
          </p:spPr>
          <p:txBody>
            <a:bodyPr wrap="square" lIns="90000" tIns="0" rIns="90000" bIns="46800">
              <a:normAutofit lnSpcReduction="20000"/>
            </a:bodyPr>
            <a:p>
              <a:pPr algn="just">
                <a:lnSpc>
                  <a:spcPct val="120000"/>
                </a:lnSpc>
                <a:spcBef>
                  <a:spcPts val="100"/>
                </a:spcBef>
                <a:spcAft>
                  <a:spcPts val="1000"/>
                </a:spcAft>
                <a:buSzPct val="100000"/>
                <a:defRPr/>
              </a:pPr>
              <a:r>
                <a:rPr lang="zh-CN" altLang="en-US" sz="1400" spc="150" noProof="1">
                  <a:solidFill>
                    <a:srgbClr val="000000">
                      <a:lumMod val="65000"/>
                      <a:lumOff val="35000"/>
                    </a:srgbClr>
                  </a:solidFill>
                  <a:latin typeface="微软雅黑" panose="020B0503020204020204" pitchFamily="34" charset="-122"/>
                  <a:ea typeface="微软雅黑" panose="020B0503020204020204" pitchFamily="34" charset="-122"/>
                  <a:cs typeface="+mn-ea"/>
                  <a:sym typeface="Arial" panose="020B0604020202020204" pitchFamily="34" charset="0"/>
                </a:rPr>
                <a:t>这是对信息资料在逻辑上进行审核，当两个相似或相关问题的答案不一致，一经发现，就应该将其视为无效答案。</a:t>
              </a:r>
              <a:endParaRPr lang="zh-CN" altLang="en-US" sz="1400" spc="150" noProof="1">
                <a:solidFill>
                  <a:srgbClr val="000000">
                    <a:lumMod val="65000"/>
                    <a:lumOff val="35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3441" name="AutoShape 17"/>
            <p:cNvSpPr/>
            <p:nvPr>
              <p:custDataLst>
                <p:tags r:id="rId15"/>
              </p:custDataLst>
            </p:nvPr>
          </p:nvSpPr>
          <p:spPr>
            <a:xfrm>
              <a:off x="13670" y="4583"/>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75" name="AutoShape 18"/>
            <p:cNvSpPr>
              <a:spLocks noChangeArrowheads="1"/>
            </p:cNvSpPr>
            <p:nvPr>
              <p:custDataLst>
                <p:tags r:id="rId16"/>
              </p:custDataLst>
            </p:nvPr>
          </p:nvSpPr>
          <p:spPr bwMode="gray">
            <a:xfrm>
              <a:off x="13703" y="4446"/>
              <a:ext cx="3345" cy="777"/>
            </a:xfrm>
            <a:prstGeom prst="roundRect">
              <a:avLst>
                <a:gd name="adj" fmla="val 50000"/>
              </a:avLst>
            </a:prstGeom>
            <a:solidFill>
              <a:schemeClr val="accent1">
                <a:lumMod val="75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pitchFamily="34" charset="-122"/>
                <a:ea typeface="微软雅黑" panose="020B0503020204020204" pitchFamily="34" charset="-122"/>
              </a:endParaRPr>
            </a:p>
          </p:txBody>
        </p:sp>
        <p:sp>
          <p:nvSpPr>
            <p:cNvPr id="76" name="Text Box 10"/>
            <p:cNvSpPr txBox="1">
              <a:spLocks noChangeArrowheads="1"/>
            </p:cNvSpPr>
            <p:nvPr>
              <p:custDataLst>
                <p:tags r:id="rId17"/>
              </p:custDataLst>
            </p:nvPr>
          </p:nvSpPr>
          <p:spPr bwMode="auto">
            <a:xfrm>
              <a:off x="13865" y="5562"/>
              <a:ext cx="3184" cy="2807"/>
            </a:xfrm>
            <a:prstGeom prst="rect">
              <a:avLst/>
            </a:prstGeom>
            <a:noFill/>
            <a:ln w="9525">
              <a:noFill/>
              <a:miter lim="800000"/>
            </a:ln>
          </p:spPr>
          <p:txBody>
            <a:bodyPr wrap="square" lIns="90000" tIns="0" rIns="90000" bIns="46800">
              <a:normAutofit/>
            </a:bodyPr>
            <a:p>
              <a:pPr algn="just">
                <a:lnSpc>
                  <a:spcPct val="120000"/>
                </a:lnSpc>
                <a:spcBef>
                  <a:spcPts val="100"/>
                </a:spcBef>
                <a:spcAft>
                  <a:spcPts val="1000"/>
                </a:spcAft>
                <a:buSzPct val="100000"/>
                <a:defRPr/>
              </a:pPr>
              <a:r>
                <a:rPr lang="zh-CN" altLang="en-US" sz="1400" spc="150" noProof="1">
                  <a:solidFill>
                    <a:srgbClr val="000000">
                      <a:lumMod val="65000"/>
                      <a:lumOff val="35000"/>
                    </a:srgbClr>
                  </a:solidFill>
                  <a:latin typeface="微软雅黑" panose="020B0503020204020204" pitchFamily="34" charset="-122"/>
                  <a:ea typeface="微软雅黑" panose="020B0503020204020204" pitchFamily="34" charset="-122"/>
                  <a:cs typeface="+mn-ea"/>
                  <a:sym typeface="Arial" panose="020B0604020202020204" pitchFamily="34" charset="0"/>
                </a:rPr>
                <a:t>这种情况的突出表现就是，访问人员没有进行原本计划的访问，而是自己填写问卷的欺骗行为。</a:t>
              </a:r>
              <a:endParaRPr lang="zh-CN" altLang="en-US" sz="1400" spc="150" noProof="1">
                <a:solidFill>
                  <a:srgbClr val="000000">
                    <a:lumMod val="65000"/>
                    <a:lumOff val="35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3444" name="Freeform 4"/>
            <p:cNvSpPr/>
            <p:nvPr>
              <p:custDataLst>
                <p:tags r:id="rId18"/>
              </p:custDataLst>
            </p:nvPr>
          </p:nvSpPr>
          <p:spPr>
            <a:xfrm>
              <a:off x="11729" y="3589"/>
              <a:ext cx="2180" cy="1471"/>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40A693"/>
            </a:solidFill>
            <a:ln w="12700">
              <a:noFill/>
            </a:ln>
          </p:spPr>
          <p:txBody>
            <a:bodyPr/>
            <a:p>
              <a:endParaRPr lang="zh-CN" altLang="en-US"/>
            </a:p>
          </p:txBody>
        </p:sp>
        <p:sp>
          <p:nvSpPr>
            <p:cNvPr id="78" name="文本框 77"/>
            <p:cNvSpPr txBox="1"/>
            <p:nvPr>
              <p:custDataLst>
                <p:tags r:id="rId19"/>
              </p:custDataLst>
            </p:nvPr>
          </p:nvSpPr>
          <p:spPr>
            <a:xfrm>
              <a:off x="2838" y="5866"/>
              <a:ext cx="2996" cy="504"/>
            </a:xfrm>
            <a:prstGeom prst="rect">
              <a:avLst/>
            </a:prstGeom>
            <a:noFill/>
          </p:spPr>
          <p:txBody>
            <a:bodyPr wrap="square" rtlCol="0" anchor="ctr" anchorCtr="0"/>
            <a:p>
              <a:pPr algn="ctr">
                <a:lnSpc>
                  <a:spcPct val="120000"/>
                </a:lnSpc>
                <a:spcBef>
                  <a:spcPts val="100"/>
                </a:spcBef>
                <a:spcAft>
                  <a:spcPts val="0"/>
                </a:spcAft>
                <a:buSzPct val="100000"/>
              </a:pPr>
              <a:r>
                <a:rPr sz="1600" spc="100" noProof="1">
                  <a:solidFill>
                    <a:srgbClr val="FFFFFF"/>
                  </a:solidFill>
                  <a:latin typeface="微软雅黑" panose="020B0503020204020204" pitchFamily="34" charset="-122"/>
                  <a:ea typeface="微软雅黑" panose="020B0503020204020204" pitchFamily="34" charset="-122"/>
                  <a:cs typeface="+mn-cs"/>
                  <a:sym typeface="Arial" panose="020B0604020202020204" pitchFamily="34" charset="0"/>
                </a:rPr>
                <a:t>（1）回答不真实</a:t>
              </a:r>
              <a:endParaRPr sz="1600" spc="100" noProof="1">
                <a:solidFill>
                  <a:srgbClr val="FFFFFF"/>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9" name="文本框 78"/>
            <p:cNvSpPr txBox="1"/>
            <p:nvPr>
              <p:custDataLst>
                <p:tags r:id="rId20"/>
              </p:custDataLst>
            </p:nvPr>
          </p:nvSpPr>
          <p:spPr>
            <a:xfrm>
              <a:off x="6526" y="5458"/>
              <a:ext cx="3062" cy="504"/>
            </a:xfrm>
            <a:prstGeom prst="rect">
              <a:avLst/>
            </a:prstGeom>
            <a:noFill/>
          </p:spPr>
          <p:txBody>
            <a:bodyPr wrap="square" rtlCol="0" anchor="ctr" anchorCtr="0"/>
            <a:p>
              <a:pPr algn="ctr">
                <a:lnSpc>
                  <a:spcPct val="120000"/>
                </a:lnSpc>
                <a:spcBef>
                  <a:spcPts val="100"/>
                </a:spcBef>
                <a:spcAft>
                  <a:spcPts val="0"/>
                </a:spcAft>
                <a:buSzPct val="100000"/>
              </a:pPr>
              <a:r>
                <a:rPr sz="1600" spc="100" noProof="1">
                  <a:solidFill>
                    <a:srgbClr val="FFFFFF"/>
                  </a:solidFill>
                  <a:latin typeface="微软雅黑" panose="020B0503020204020204" pitchFamily="34" charset="-122"/>
                  <a:ea typeface="微软雅黑" panose="020B0503020204020204" pitchFamily="34" charset="-122"/>
                  <a:cs typeface="+mn-cs"/>
                  <a:sym typeface="Arial" panose="020B0604020202020204" pitchFamily="34" charset="0"/>
                </a:rPr>
                <a:t>（2）不准确回答</a:t>
              </a:r>
              <a:endParaRPr sz="1600" spc="100" noProof="1">
                <a:solidFill>
                  <a:srgbClr val="FFFFFF"/>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80" name="文本框 79"/>
            <p:cNvSpPr txBox="1"/>
            <p:nvPr>
              <p:custDataLst>
                <p:tags r:id="rId21"/>
              </p:custDataLst>
            </p:nvPr>
          </p:nvSpPr>
          <p:spPr>
            <a:xfrm>
              <a:off x="10102" y="4971"/>
              <a:ext cx="3230" cy="504"/>
            </a:xfrm>
            <a:prstGeom prst="rect">
              <a:avLst/>
            </a:prstGeom>
            <a:noFill/>
          </p:spPr>
          <p:txBody>
            <a:bodyPr wrap="square" rtlCol="0" anchor="ctr" anchorCtr="0"/>
            <a:p>
              <a:pPr algn="ctr">
                <a:lnSpc>
                  <a:spcPct val="120000"/>
                </a:lnSpc>
                <a:spcBef>
                  <a:spcPts val="100"/>
                </a:spcBef>
                <a:spcAft>
                  <a:spcPts val="0"/>
                </a:spcAft>
                <a:buSzPct val="100000"/>
              </a:pPr>
              <a:r>
                <a:rPr sz="1600" spc="100" noProof="1">
                  <a:solidFill>
                    <a:srgbClr val="FFFFFF"/>
                  </a:solidFill>
                  <a:latin typeface="微软雅黑" panose="020B0503020204020204" pitchFamily="34" charset="-122"/>
                  <a:ea typeface="微软雅黑" panose="020B0503020204020204" pitchFamily="34" charset="-122"/>
                  <a:cs typeface="+mn-cs"/>
                  <a:sym typeface="Arial" panose="020B0604020202020204" pitchFamily="34" charset="0"/>
                </a:rPr>
                <a:t>（3）逻辑上不一致</a:t>
              </a:r>
              <a:endParaRPr sz="1600" spc="100" noProof="1">
                <a:solidFill>
                  <a:srgbClr val="FFFFFF"/>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81" name="文本框 80"/>
            <p:cNvSpPr txBox="1"/>
            <p:nvPr>
              <p:custDataLst>
                <p:tags r:id="rId22"/>
              </p:custDataLst>
            </p:nvPr>
          </p:nvSpPr>
          <p:spPr>
            <a:xfrm>
              <a:off x="13566" y="4594"/>
              <a:ext cx="3613" cy="504"/>
            </a:xfrm>
            <a:prstGeom prst="rect">
              <a:avLst/>
            </a:prstGeom>
            <a:noFill/>
          </p:spPr>
          <p:txBody>
            <a:bodyPr wrap="square" rtlCol="0" anchor="ctr" anchorCtr="0"/>
            <a:p>
              <a:pPr algn="ctr">
                <a:lnSpc>
                  <a:spcPct val="120000"/>
                </a:lnSpc>
                <a:spcBef>
                  <a:spcPts val="100"/>
                </a:spcBef>
                <a:spcAft>
                  <a:spcPts val="0"/>
                </a:spcAft>
                <a:buSzPct val="100000"/>
              </a:pPr>
              <a:r>
                <a:rPr sz="1600" spc="100" noProof="1">
                  <a:solidFill>
                    <a:srgbClr val="FFFFFF"/>
                  </a:solidFill>
                  <a:latin typeface="微软雅黑" panose="020B0503020204020204" pitchFamily="34" charset="-122"/>
                  <a:ea typeface="微软雅黑" panose="020B0503020204020204" pitchFamily="34" charset="-122"/>
                  <a:cs typeface="+mn-cs"/>
                  <a:sym typeface="Arial" panose="020B0604020202020204" pitchFamily="34" charset="0"/>
                </a:rPr>
                <a:t>（4）访问员的失职</a:t>
              </a:r>
              <a:endParaRPr sz="1600" spc="100" noProof="1">
                <a:solidFill>
                  <a:srgbClr val="FFFFFF"/>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sp>
        <p:nvSpPr>
          <p:cNvPr id="4" name="文本框 3"/>
          <p:cNvSpPr txBox="1"/>
          <p:nvPr/>
        </p:nvSpPr>
        <p:spPr>
          <a:xfrm>
            <a:off x="4804569" y="1124585"/>
            <a:ext cx="25831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数据处理的步骤</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3" name="文本框 2"/>
          <p:cNvSpPr txBox="1"/>
          <p:nvPr/>
        </p:nvSpPr>
        <p:spPr>
          <a:xfrm>
            <a:off x="532130" y="1700530"/>
            <a:ext cx="11127740" cy="829945"/>
          </a:xfrm>
          <a:prstGeom prst="rect">
            <a:avLst/>
          </a:prstGeom>
          <a:noFill/>
        </p:spPr>
        <p:txBody>
          <a:bodyPr wrap="square" rtlCol="0">
            <a:spAutoFit/>
          </a:bodyPr>
          <a:p>
            <a:pPr>
              <a:lnSpc>
                <a:spcPct val="150000"/>
              </a:lnSpc>
            </a:pPr>
            <a:r>
              <a:rPr lang="zh-CN" altLang="en-US" sz="1600">
                <a:solidFill>
                  <a:srgbClr val="2F75B4"/>
                </a:solidFill>
                <a:latin typeface="微软雅黑" panose="020B0503020204020204" pitchFamily="34" charset="-122"/>
                <a:ea typeface="微软雅黑" panose="020B0503020204020204" pitchFamily="34" charset="-122"/>
              </a:rPr>
              <a:t>1. 资料审核：</a:t>
            </a:r>
            <a:r>
              <a:rPr lang="zh-CN" altLang="en-US" sz="1600" b="0">
                <a:latin typeface="微软雅黑" panose="020B0503020204020204" pitchFamily="34" charset="-122"/>
                <a:ea typeface="微软雅黑" panose="020B0503020204020204" pitchFamily="34" charset="-122"/>
              </a:rPr>
              <a:t>对收集上来的调查问卷等原始资料首先要进行审核，审核人员要检查问卷中的回答是否有缺失、是否进行了正确的跳转和存在一些明显的逻辑错误等。实践中，需要审核的前期调查访问的误差主要有如下几种。</a:t>
            </a:r>
            <a:endParaRPr lang="zh-CN" altLang="en-US" sz="1600" b="0">
              <a:latin typeface="微软雅黑" panose="020B0503020204020204" pitchFamily="34" charset="-122"/>
              <a:ea typeface="微软雅黑" panose="020B0503020204020204" pitchFamily="34" charset="-122"/>
            </a:endParaRPr>
          </a:p>
        </p:txBody>
      </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1000" fill="hold"/>
                                        <p:tgtEl>
                                          <p:spTgt spid="83"/>
                                        </p:tgtEl>
                                        <p:attrNameLst>
                                          <p:attrName>ppt_x</p:attrName>
                                        </p:attrNameLst>
                                      </p:cBhvr>
                                      <p:tavLst>
                                        <p:tav tm="0">
                                          <p:val>
                                            <p:strVal val="#ppt_x-.2"/>
                                          </p:val>
                                        </p:tav>
                                        <p:tav tm="100000">
                                          <p:val>
                                            <p:strVal val="#ppt_x"/>
                                          </p:val>
                                        </p:tav>
                                      </p:tavLst>
                                    </p:anim>
                                    <p:anim calcmode="lin" valueType="num">
                                      <p:cBhvr>
                                        <p:cTn id="8" dur="1000" fill="hold"/>
                                        <p:tgtEl>
                                          <p:spTgt spid="83"/>
                                        </p:tgtEl>
                                        <p:attrNameLst>
                                          <p:attrName>ppt_y</p:attrName>
                                        </p:attrNameLst>
                                      </p:cBhvr>
                                      <p:tavLst>
                                        <p:tav tm="0">
                                          <p:val>
                                            <p:strVal val="#ppt_y"/>
                                          </p:val>
                                        </p:tav>
                                        <p:tav tm="100000">
                                          <p:val>
                                            <p:strVal val="#ppt_y"/>
                                          </p:val>
                                        </p:tav>
                                      </p:tavLst>
                                    </p:anim>
                                    <p:animEffect transition="in" filter="wipe(right)" prLst="gradientSize: 0.1">
                                      <p:cBhvr>
                                        <p:cTn id="9"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4722654" y="1393825"/>
            <a:ext cx="2583180" cy="460375"/>
          </a:xfrm>
          <a:prstGeom prst="rect">
            <a:avLst/>
          </a:prstGeom>
          <a:noFill/>
        </p:spPr>
        <p:txBody>
          <a:bodyPr wrap="none" rtlCol="0" anchor="t">
            <a:spAutoFit/>
          </a:bodyPr>
          <a:p>
            <a:pPr algn="ctr"/>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数据处理的步骤</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10080" y="2996565"/>
            <a:ext cx="8207375" cy="19189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资料分类</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资料分类首先要进行的工作是设计分类表，要根据市场调研的目的和实际工作的情况，制定资料分类的依据和标准。根据内容、时间、地点的不同可将相同的信息资料划归为一类，这些类别称为“母类”，在同一母类中再划分出来的类别称为“子类”。这样依次类推就形成了一个类别系统。市场信息的资料分类表就是在这个系统的基础上设计出来的。</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4722654" y="1393825"/>
            <a:ext cx="2583180" cy="460375"/>
          </a:xfrm>
          <a:prstGeom prst="rect">
            <a:avLst/>
          </a:prstGeom>
          <a:noFill/>
        </p:spPr>
        <p:txBody>
          <a:bodyPr wrap="none" rtlCol="0" anchor="t">
            <a:spAutoFit/>
          </a:bodyPr>
          <a:p>
            <a:pPr algn="ctr"/>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数据处理的步骤</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10080" y="2996565"/>
            <a:ext cx="8207375" cy="22879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数据编码：</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编码设计主要包括的内容有：（1）设计问卷的代码。举个简单的例子来说，假如一份问卷的代码为“2160608”，开头的代码“2”表示中国人民大学，下面两个数字“16”代表了学校具体班级的名字，再后面两位“06”代表调查人员的编号，最后的“08”表示这是调查员在本班级收集到的第 8 张问卷。（2）对变量的定义。这包括定义变量的名称、类型、位数、对应问题等。对取值的定义，包括对取值范围、对应含义等方面的定义。</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4722654" y="1393825"/>
            <a:ext cx="2583180" cy="460375"/>
          </a:xfrm>
          <a:prstGeom prst="rect">
            <a:avLst/>
          </a:prstGeom>
          <a:noFill/>
        </p:spPr>
        <p:txBody>
          <a:bodyPr wrap="none" rtlCol="0" anchor="t">
            <a:spAutoFit/>
          </a:bodyPr>
          <a:p>
            <a:pPr algn="ctr"/>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数据处理的步骤</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81835" y="3068320"/>
            <a:ext cx="8207375" cy="19189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资料录入：</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在计算机已经普及的今天，资料的录入是调查数据处理分析不可缺少的组成部分。目前，它主要涉及通过键盘录入把编码资料从问卷或其他资料中转录到计算机内。如果资料的收集是通过 OMR（光学标记识别技术）或 OCR（光学字符识别技术）完成的，数据收集上来就是电子形式的，这个过程就可以跳过。除了键盘录入还可以通过光学扫描、计算机传感器等方法进行录入。</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28963" y="2409825"/>
            <a:ext cx="6388100" cy="1536700"/>
          </a:xfrm>
        </p:spPr>
        <p:txBody>
          <a:bodyPr lIns="90000" tIns="46800" rIns="90000" bIns="46800" anchor="ctr" anchorCtr="0">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撰写市场调研报告</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422783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98980" y="2204720"/>
            <a:ext cx="8634730" cy="31235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资料的整理和分析工作完成以后，下一步就要提出调查研究报告，供委托者或本企业管理层作决策时参考。市场调研报告就是经济部门或企业单位运用科学的方法，有目的、有计划、有系统地收集市场信息、资料、情报，并对其进行整理、分析、研究，记述和反映市场调研结果，最终提出调研结论和意见的书面报告。市场调研报告的提出和报告的内容、质量，决定了它对企业领导据此决策行事的有效程度，关系到整个调查研究的全过程以及调研成果，写得拙劣的报告会把出色的调研活动弄得黯然失色。</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一篇高质量的调研报告，除了符合调研报告一般的格式以及很强的逻辑性结构外，写作手法是多样的，但其中必须注意的问题有以下几点：</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972685" y="1822133"/>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buClrTx/>
              <a:buSzTx/>
              <a:buFontTx/>
            </a:pPr>
            <a:r>
              <a:rPr lang="en-US" altLang="zh-CN" sz="14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rPr>
              <a:t>2. 市场调研报告要主旨鲜明、条理清晰</a:t>
            </a:r>
            <a:endParaRPr lang="en-US" altLang="zh-CN" sz="14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矩形 20"/>
          <p:cNvSpPr/>
          <p:nvPr>
            <p:custDataLst>
              <p:tags r:id="rId2"/>
            </p:custDataLst>
          </p:nvPr>
        </p:nvSpPr>
        <p:spPr>
          <a:xfrm>
            <a:off x="4972685" y="2295208"/>
            <a:ext cx="2533650" cy="2640013"/>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pitchFamily="34" charset="-122"/>
              <a:ea typeface="微软雅黑" panose="020B0503020204020204" pitchFamily="34" charset="-122"/>
            </a:endParaRPr>
          </a:p>
        </p:txBody>
      </p:sp>
      <p:sp>
        <p:nvSpPr>
          <p:cNvPr id="23" name="矩形 22"/>
          <p:cNvSpPr/>
          <p:nvPr>
            <p:custDataLst>
              <p:tags r:id="rId3"/>
            </p:custDataLst>
          </p:nvPr>
        </p:nvSpPr>
        <p:spPr>
          <a:xfrm>
            <a:off x="7952423" y="1822133"/>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4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rPr>
              <a:t>3. 市场调研报告必须真实、准确</a:t>
            </a:r>
            <a:endParaRPr lang="en-US" altLang="zh-CN" sz="14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p:nvPr>
            <p:custDataLst>
              <p:tags r:id="rId4"/>
            </p:custDataLst>
          </p:nvPr>
        </p:nvSpPr>
        <p:spPr>
          <a:xfrm>
            <a:off x="7952423" y="2295208"/>
            <a:ext cx="2532063" cy="2640013"/>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pitchFamily="34" charset="-122"/>
              <a:ea typeface="微软雅黑" panose="020B0503020204020204" pitchFamily="34" charset="-122"/>
            </a:endParaRPr>
          </a:p>
        </p:txBody>
      </p:sp>
      <p:sp>
        <p:nvSpPr>
          <p:cNvPr id="2" name="矩形 1"/>
          <p:cNvSpPr/>
          <p:nvPr>
            <p:custDataLst>
              <p:tags r:id="rId5"/>
            </p:custDataLst>
          </p:nvPr>
        </p:nvSpPr>
        <p:spPr>
          <a:xfrm>
            <a:off x="1994535" y="1822133"/>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4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rPr>
              <a:t>1. 调查报告不是流水账或数据的堆积</a:t>
            </a:r>
            <a:endParaRPr lang="en-US" altLang="zh-CN" sz="1400" strike="noStrike" spc="150" noProof="1" dirty="0">
              <a:solidFill>
                <a:srgbClr val="FFFFFF"/>
              </a:solidFill>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custDataLst>
              <p:tags r:id="rId6"/>
            </p:custDataLst>
          </p:nvPr>
        </p:nvSpPr>
        <p:spPr>
          <a:xfrm>
            <a:off x="1994535" y="2295208"/>
            <a:ext cx="2532063" cy="2640013"/>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pitchFamily="34" charset="-122"/>
              <a:ea typeface="微软雅黑" panose="020B0503020204020204" pitchFamily="34" charset="-122"/>
            </a:endParaRPr>
          </a:p>
        </p:txBody>
      </p:sp>
      <p:sp>
        <p:nvSpPr>
          <p:cNvPr id="25" name="矩形 24"/>
          <p:cNvSpPr/>
          <p:nvPr>
            <p:custDataLst>
              <p:tags r:id="rId7"/>
            </p:custDataLst>
          </p:nvPr>
        </p:nvSpPr>
        <p:spPr>
          <a:xfrm>
            <a:off x="2216785" y="2492375"/>
            <a:ext cx="2153285" cy="2130425"/>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市场调研报告需要概括评价整个调研活动过程，但绝不是将调研方案、质量控制方案等原始文件重抄一遍，而是要说明这些方案执行落实的情况，特别是实际完成的情况。</a:t>
            </a:r>
            <a:endParaRPr lang="zh-CN" altLang="en-US" sz="1400" b="0" strike="noStrike" spc="150"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6" name="矩形 25"/>
          <p:cNvSpPr/>
          <p:nvPr>
            <p:custDataLst>
              <p:tags r:id="rId8"/>
            </p:custDataLst>
          </p:nvPr>
        </p:nvSpPr>
        <p:spPr>
          <a:xfrm>
            <a:off x="8211185" y="2492058"/>
            <a:ext cx="2016125" cy="2130425"/>
          </a:xfrm>
          <a:prstGeom prst="rect">
            <a:avLst/>
          </a:prstGeom>
        </p:spPr>
        <p:txBody>
          <a:bodyPr wrap="square" tIns="46800" bIns="46800"/>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以实事求是的科学态度，准确而又全面地总结和反映研究结果，是写好市场调研报告的最重要原则。</a:t>
            </a:r>
            <a:endParaRPr lang="zh-CN" altLang="en-US" sz="1400" b="0" strike="noStrike" spc="150"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7" name="矩形 26"/>
          <p:cNvSpPr/>
          <p:nvPr>
            <p:custDataLst>
              <p:tags r:id="rId9"/>
            </p:custDataLst>
          </p:nvPr>
        </p:nvSpPr>
        <p:spPr>
          <a:xfrm>
            <a:off x="5194935" y="2492058"/>
            <a:ext cx="2089150" cy="2130425"/>
          </a:xfrm>
          <a:prstGeom prst="rect">
            <a:avLst/>
          </a:prstGeom>
        </p:spPr>
        <p:txBody>
          <a:bodyPr wrap="square" tIns="46800" bIns="46800">
            <a:norm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市场调研报告从大量原始材料中选择典型的、重要的材料，在分析判断的基础上提炼主旨，得出结论，并用准确、精练的语言表达出来。</a:t>
            </a:r>
            <a:endParaRPr lang="zh-CN" altLang="en-US" sz="1400" b="0" strike="noStrike" spc="150" noProof="1">
              <a:solidFill>
                <a:schemeClr val="tx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31" name="等腰三角形 30"/>
          <p:cNvSpPr/>
          <p:nvPr>
            <p:custDataLst>
              <p:tags r:id="rId10"/>
            </p:custDataLst>
          </p:nvPr>
        </p:nvSpPr>
        <p:spPr>
          <a:xfrm rot="5400000">
            <a:off x="4429760" y="4536758"/>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pitchFamily="34" charset="-122"/>
              <a:ea typeface="微软雅黑" panose="020B0503020204020204" pitchFamily="34" charset="-122"/>
            </a:endParaRPr>
          </a:p>
        </p:txBody>
      </p:sp>
      <p:sp>
        <p:nvSpPr>
          <p:cNvPr id="32" name="等腰三角形 31"/>
          <p:cNvSpPr/>
          <p:nvPr>
            <p:custDataLst>
              <p:tags r:id="rId11"/>
            </p:custDataLst>
          </p:nvPr>
        </p:nvSpPr>
        <p:spPr>
          <a:xfrm rot="5400000">
            <a:off x="7412673" y="4536758"/>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pitchFamily="34" charset="-122"/>
              <a:ea typeface="微软雅黑" panose="020B0503020204020204" pitchFamily="34" charset="-122"/>
            </a:endParaRPr>
          </a:p>
        </p:txBody>
      </p:sp>
      <p:grpSp>
        <p:nvGrpSpPr>
          <p:cNvPr id="97293"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2" name="组合 7"/>
          <p:cNvGrpSpPr/>
          <p:nvPr/>
        </p:nvGrpSpPr>
        <p:grpSpPr>
          <a:xfrm>
            <a:off x="1979930" y="1812925"/>
            <a:ext cx="8159750" cy="3232150"/>
            <a:chOff x="6403" y="547"/>
            <a:chExt cx="12139" cy="9676"/>
          </a:xfrm>
        </p:grpSpPr>
        <p:sp>
          <p:nvSpPr>
            <p:cNvPr id="4" name="矩形 3"/>
            <p:cNvSpPr/>
            <p:nvPr>
              <p:custDataLst>
                <p:tags r:id="rId1"/>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2"/>
              </p:custDataLst>
            </p:nvPr>
          </p:nvSpPr>
          <p:spPr>
            <a:xfrm>
              <a:off x="6840" y="1481"/>
              <a:ext cx="11301" cy="7938"/>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3">
            <a:clrChange>
              <a:clrFrom>
                <a:srgbClr val="FFFFFF"/>
              </a:clrFrom>
              <a:clrTo>
                <a:srgbClr val="FFFFFF">
                  <a:alpha val="0"/>
                </a:srgbClr>
              </a:clrTo>
            </a:clrChange>
          </a:blip>
          <a:stretch>
            <a:fillRect/>
          </a:stretch>
        </p:blipFill>
        <p:spPr>
          <a:xfrm rot="6720000">
            <a:off x="1852930" y="1816100"/>
            <a:ext cx="838200" cy="682625"/>
          </a:xfrm>
          <a:prstGeom prst="rect">
            <a:avLst/>
          </a:prstGeom>
          <a:noFill/>
          <a:ln w="9525">
            <a:noFill/>
          </a:ln>
        </p:spPr>
      </p:pic>
      <p:pic>
        <p:nvPicPr>
          <p:cNvPr id="71686" name="图片 9"/>
          <p:cNvPicPr>
            <a:picLocks noChangeAspect="1"/>
          </p:cNvPicPr>
          <p:nvPr/>
        </p:nvPicPr>
        <p:blipFill>
          <a:blip r:embed="rId4">
            <a:clrChange>
              <a:clrFrom>
                <a:srgbClr val="FFFFFF"/>
              </a:clrFrom>
              <a:clrTo>
                <a:srgbClr val="FFFFFF">
                  <a:alpha val="0"/>
                </a:srgbClr>
              </a:clrTo>
            </a:clrChange>
          </a:blip>
          <a:stretch>
            <a:fillRect/>
          </a:stretch>
        </p:blipFill>
        <p:spPr>
          <a:xfrm>
            <a:off x="9406255" y="4371975"/>
            <a:ext cx="733425" cy="673100"/>
          </a:xfrm>
          <a:prstGeom prst="rect">
            <a:avLst/>
          </a:prstGeom>
          <a:noFill/>
          <a:ln w="9525">
            <a:noFill/>
          </a:ln>
        </p:spPr>
      </p:pic>
      <p:sp>
        <p:nvSpPr>
          <p:cNvPr id="71687" name="文本框 5"/>
          <p:cNvSpPr txBox="1"/>
          <p:nvPr>
            <p:custDataLst>
              <p:tags r:id="rId5"/>
            </p:custDataLst>
          </p:nvPr>
        </p:nvSpPr>
        <p:spPr>
          <a:xfrm>
            <a:off x="2463800" y="2924810"/>
            <a:ext cx="7191375" cy="1270000"/>
          </a:xfrm>
          <a:prstGeom prst="rect">
            <a:avLst/>
          </a:prstGeom>
          <a:noFill/>
          <a:ln w="9525">
            <a:noFill/>
          </a:ln>
        </p:spPr>
        <p:txBody>
          <a:bodyPr wrap="square" lIns="101600" tIns="0" rIns="82550" bIns="0" anchor="ctr" anchorCtr="0"/>
          <a:p>
            <a:pPr marL="361950" indent="-361950" algn="ctr" fontAlgn="ctr">
              <a:lnSpc>
                <a:spcPct val="130000"/>
              </a:lnSpc>
              <a:spcBef>
                <a:spcPts val="1000"/>
              </a:spcBef>
              <a:buClr>
                <a:srgbClr val="175094"/>
              </a:buClr>
              <a:buSzPct val="100000"/>
              <a:buFont typeface="WPS-Bullets" pitchFamily="2" charset="0"/>
              <a:buChar char=""/>
            </a:pPr>
            <a:r>
              <a:rPr lang="en-US" altLang="zh-CN" sz="3600">
                <a:solidFill>
                  <a:srgbClr val="175094"/>
                </a:solidFill>
                <a:latin typeface="微软雅黑" panose="020B0503020204020204" pitchFamily="34" charset="-122"/>
                <a:ea typeface="微软雅黑" panose="020B0503020204020204" pitchFamily="34" charset="-122"/>
              </a:rPr>
              <a:t> </a:t>
            </a:r>
            <a:r>
              <a:rPr lang="zh-CN" altLang="en-US" sz="3600">
                <a:solidFill>
                  <a:srgbClr val="175094"/>
                </a:solidFill>
                <a:latin typeface="微软雅黑" panose="020B0503020204020204" pitchFamily="34" charset="-122"/>
                <a:ea typeface="微软雅黑" panose="020B0503020204020204" pitchFamily="34" charset="-122"/>
              </a:rPr>
              <a:t>项目一　市场调研</a:t>
            </a:r>
            <a:endParaRPr lang="zh-CN" altLang="en-US" sz="3600">
              <a:solidFill>
                <a:srgbClr val="175094"/>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8305" name="组合 28"/>
          <p:cNvGrpSpPr/>
          <p:nvPr/>
        </p:nvGrpSpPr>
        <p:grpSpPr>
          <a:xfrm>
            <a:off x="927100" y="561975"/>
            <a:ext cx="10360025" cy="0"/>
            <a:chOff x="1459" y="886"/>
            <a:chExt cx="16315" cy="0"/>
          </a:xfrm>
        </p:grpSpPr>
        <p:cxnSp>
          <p:nvCxnSpPr>
            <p:cNvPr id="53" name="直接连接符 52"/>
            <p:cNvCxnSpPr/>
            <p:nvPr>
              <p:custDataLst>
                <p:tags r:id="rId1"/>
              </p:custDataLst>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
              </p:custDataLst>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8309" name="矩形 126"/>
          <p:cNvSpPr/>
          <p:nvPr>
            <p:custDataLst>
              <p:tags r:id="rId3"/>
            </p:custDataLst>
          </p:nvPr>
        </p:nvSpPr>
        <p:spPr>
          <a:xfrm>
            <a:off x="1558925"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0" name="矩形 127"/>
          <p:cNvSpPr/>
          <p:nvPr>
            <p:custDataLst>
              <p:tags r:id="rId4"/>
            </p:custDataLst>
          </p:nvPr>
        </p:nvSpPr>
        <p:spPr>
          <a:xfrm>
            <a:off x="1835150"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1" name="矩形 128"/>
          <p:cNvSpPr/>
          <p:nvPr>
            <p:custDataLst>
              <p:tags r:id="rId5"/>
            </p:custDataLst>
          </p:nvPr>
        </p:nvSpPr>
        <p:spPr>
          <a:xfrm>
            <a:off x="2112963" y="3979863"/>
            <a:ext cx="50800" cy="1025525"/>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2" name="矩形 129"/>
          <p:cNvSpPr/>
          <p:nvPr>
            <p:custDataLst>
              <p:tags r:id="rId6"/>
            </p:custDataLst>
          </p:nvPr>
        </p:nvSpPr>
        <p:spPr>
          <a:xfrm>
            <a:off x="754063" y="4021138"/>
            <a:ext cx="139700" cy="282575"/>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3" name="任意多边形 130"/>
          <p:cNvSpPr/>
          <p:nvPr>
            <p:custDataLst>
              <p:tags r:id="rId7"/>
            </p:custDataLst>
          </p:nvPr>
        </p:nvSpPr>
        <p:spPr>
          <a:xfrm>
            <a:off x="728663" y="3995738"/>
            <a:ext cx="190500" cy="333375"/>
          </a:xfrm>
          <a:custGeom>
            <a:avLst/>
            <a:gdLst/>
            <a:ahLst/>
            <a:cxnLst>
              <a:cxn ang="0">
                <a:pos x="190500" y="334010"/>
              </a:cxn>
              <a:cxn ang="0">
                <a:pos x="0" y="334010"/>
              </a:cxn>
              <a:cxn ang="0">
                <a:pos x="0" y="0"/>
              </a:cxn>
              <a:cxn ang="0">
                <a:pos x="190500" y="0"/>
              </a:cxn>
              <a:cxn ang="0">
                <a:pos x="190500" y="334010"/>
              </a:cxn>
              <a:cxn ang="0">
                <a:pos x="50800" y="282225"/>
              </a:cxn>
              <a:cxn ang="0">
                <a:pos x="137160" y="282225"/>
              </a:cxn>
              <a:cxn ang="0">
                <a:pos x="137160" y="54373"/>
              </a:cxn>
              <a:cxn ang="0">
                <a:pos x="50800" y="54373"/>
              </a:cxn>
              <a:cxn ang="0">
                <a:pos x="50800" y="282225"/>
              </a:cxn>
            </a:cxnLst>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w="9525">
            <a:noFill/>
          </a:ln>
        </p:spPr>
        <p:txBody>
          <a:bodyPr/>
          <a:p>
            <a:endParaRPr lang="zh-CN" altLang="en-US"/>
          </a:p>
        </p:txBody>
      </p:sp>
      <p:sp>
        <p:nvSpPr>
          <p:cNvPr id="98314" name="任意多边形 131"/>
          <p:cNvSpPr/>
          <p:nvPr>
            <p:custDataLst>
              <p:tags r:id="rId8"/>
            </p:custDataLst>
          </p:nvPr>
        </p:nvSpPr>
        <p:spPr>
          <a:xfrm>
            <a:off x="893763" y="3367088"/>
            <a:ext cx="2211387" cy="1593850"/>
          </a:xfrm>
          <a:custGeom>
            <a:avLst/>
            <a:gdLst/>
            <a:ahLst/>
            <a:cxnLst>
              <a:cxn ang="0">
                <a:pos x="2211705" y="716397"/>
              </a:cxn>
              <a:cxn ang="0">
                <a:pos x="2211705" y="0"/>
              </a:cxn>
              <a:cxn ang="0">
                <a:pos x="1507587" y="716397"/>
              </a:cxn>
              <a:cxn ang="0">
                <a:pos x="0" y="716397"/>
              </a:cxn>
              <a:cxn ang="0">
                <a:pos x="0" y="876817"/>
              </a:cxn>
              <a:cxn ang="0">
                <a:pos x="1507587" y="876817"/>
              </a:cxn>
              <a:cxn ang="0">
                <a:pos x="2211705" y="1593215"/>
              </a:cxn>
              <a:cxn ang="0">
                <a:pos x="2211705" y="876817"/>
              </a:cxn>
              <a:cxn ang="0">
                <a:pos x="2211705" y="876817"/>
              </a:cxn>
              <a:cxn ang="0">
                <a:pos x="2211705" y="716397"/>
              </a:cxn>
            </a:cxnLst>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w="9525">
            <a:noFill/>
          </a:ln>
        </p:spPr>
        <p:txBody>
          <a:bodyPr/>
          <a:p>
            <a:endParaRPr lang="zh-CN" altLang="en-US"/>
          </a:p>
        </p:txBody>
      </p:sp>
      <p:sp>
        <p:nvSpPr>
          <p:cNvPr id="98315" name="任意多边形 132"/>
          <p:cNvSpPr/>
          <p:nvPr>
            <p:custDataLst>
              <p:tags r:id="rId9"/>
            </p:custDataLst>
          </p:nvPr>
        </p:nvSpPr>
        <p:spPr>
          <a:xfrm>
            <a:off x="865188" y="3367088"/>
            <a:ext cx="2268537" cy="1593850"/>
          </a:xfrm>
          <a:custGeom>
            <a:avLst/>
            <a:gdLst/>
            <a:ahLst/>
            <a:cxnLst>
              <a:cxn ang="0">
                <a:pos x="2267585" y="1593215"/>
              </a:cxn>
              <a:cxn ang="0">
                <a:pos x="2215655" y="1593215"/>
              </a:cxn>
              <a:cxn ang="0">
                <a:pos x="1536245" y="903188"/>
              </a:cxn>
              <a:cxn ang="0">
                <a:pos x="0" y="903188"/>
              </a:cxn>
              <a:cxn ang="0">
                <a:pos x="0" y="690026"/>
              </a:cxn>
              <a:cxn ang="0">
                <a:pos x="1536245" y="690026"/>
              </a:cxn>
              <a:cxn ang="0">
                <a:pos x="2215655" y="0"/>
              </a:cxn>
              <a:cxn ang="0">
                <a:pos x="2267585" y="0"/>
              </a:cxn>
              <a:cxn ang="0">
                <a:pos x="2267585" y="1593215"/>
              </a:cxn>
              <a:cxn ang="0">
                <a:pos x="51929" y="850447"/>
              </a:cxn>
              <a:cxn ang="0">
                <a:pos x="1536245" y="850447"/>
              </a:cxn>
              <a:cxn ang="0">
                <a:pos x="2215655" y="1318522"/>
              </a:cxn>
              <a:cxn ang="0">
                <a:pos x="2215655" y="274692"/>
              </a:cxn>
              <a:cxn ang="0">
                <a:pos x="1536245" y="742767"/>
              </a:cxn>
              <a:cxn ang="0">
                <a:pos x="51929" y="742767"/>
              </a:cxn>
              <a:cxn ang="0">
                <a:pos x="51929" y="850447"/>
              </a:cxn>
            </a:cxnLst>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w="9525">
            <a:noFill/>
          </a:ln>
        </p:spPr>
        <p:txBody>
          <a:bodyPr/>
          <a:p>
            <a:endParaRPr lang="zh-CN" altLang="en-US"/>
          </a:p>
        </p:txBody>
      </p:sp>
      <p:sp>
        <p:nvSpPr>
          <p:cNvPr id="98316" name="任意多边形 133"/>
          <p:cNvSpPr/>
          <p:nvPr>
            <p:custDataLst>
              <p:tags r:id="rId10"/>
            </p:custDataLst>
          </p:nvPr>
        </p:nvSpPr>
        <p:spPr>
          <a:xfrm>
            <a:off x="1169988" y="4243388"/>
            <a:ext cx="1411287" cy="623887"/>
          </a:xfrm>
          <a:custGeom>
            <a:avLst/>
            <a:gdLst/>
            <a:ahLst/>
            <a:cxnLst>
              <a:cxn ang="0">
                <a:pos x="1105109" y="0"/>
              </a:cxn>
              <a:cxn ang="0">
                <a:pos x="306495" y="0"/>
              </a:cxn>
              <a:cxn ang="0">
                <a:pos x="0" y="312568"/>
              </a:cxn>
              <a:cxn ang="0">
                <a:pos x="306495" y="622935"/>
              </a:cxn>
              <a:cxn ang="0">
                <a:pos x="1105109" y="622935"/>
              </a:cxn>
              <a:cxn ang="0">
                <a:pos x="1411605" y="312568"/>
              </a:cxn>
              <a:cxn ang="0">
                <a:pos x="1105109" y="0"/>
              </a:cxn>
              <a:cxn ang="0">
                <a:pos x="1105109" y="530485"/>
              </a:cxn>
              <a:cxn ang="0">
                <a:pos x="887109" y="530485"/>
              </a:cxn>
              <a:cxn ang="0">
                <a:pos x="522337" y="530485"/>
              </a:cxn>
              <a:cxn ang="0">
                <a:pos x="306495" y="530485"/>
              </a:cxn>
              <a:cxn ang="0">
                <a:pos x="90653" y="312568"/>
              </a:cxn>
              <a:cxn ang="0">
                <a:pos x="306495" y="92449"/>
              </a:cxn>
              <a:cxn ang="0">
                <a:pos x="522337" y="92449"/>
              </a:cxn>
              <a:cxn ang="0">
                <a:pos x="887109" y="92449"/>
              </a:cxn>
              <a:cxn ang="0">
                <a:pos x="1105109" y="92449"/>
              </a:cxn>
              <a:cxn ang="0">
                <a:pos x="1320951" y="312568"/>
              </a:cxn>
              <a:cxn ang="0">
                <a:pos x="1105109" y="530485"/>
              </a:cxn>
            </a:cxnLst>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w="9525">
            <a:noFill/>
          </a:ln>
        </p:spPr>
        <p:txBody>
          <a:bodyPr/>
          <a:p>
            <a:endParaRPr lang="zh-CN" altLang="en-US"/>
          </a:p>
        </p:txBody>
      </p:sp>
      <p:sp>
        <p:nvSpPr>
          <p:cNvPr id="98317" name="任意多边形 134"/>
          <p:cNvSpPr/>
          <p:nvPr>
            <p:custDataLst>
              <p:tags r:id="rId11"/>
            </p:custDataLst>
          </p:nvPr>
        </p:nvSpPr>
        <p:spPr>
          <a:xfrm>
            <a:off x="1143000" y="4217988"/>
            <a:ext cx="1466850" cy="674687"/>
          </a:xfrm>
          <a:custGeom>
            <a:avLst/>
            <a:gdLst/>
            <a:ahLst/>
            <a:cxnLst>
              <a:cxn ang="0">
                <a:pos x="1134162" y="675005"/>
              </a:cxn>
              <a:cxn ang="0">
                <a:pos x="333322" y="675005"/>
              </a:cxn>
              <a:cxn ang="0">
                <a:pos x="0" y="338601"/>
              </a:cxn>
              <a:cxn ang="0">
                <a:pos x="333322" y="0"/>
              </a:cxn>
              <a:cxn ang="0">
                <a:pos x="1134162" y="0"/>
              </a:cxn>
              <a:cxn ang="0">
                <a:pos x="1467485" y="338601"/>
              </a:cxn>
              <a:cxn ang="0">
                <a:pos x="1134162" y="675005"/>
              </a:cxn>
              <a:cxn ang="0">
                <a:pos x="333322" y="52769"/>
              </a:cxn>
              <a:cxn ang="0">
                <a:pos x="51946" y="338601"/>
              </a:cxn>
              <a:cxn ang="0">
                <a:pos x="333322" y="622235"/>
              </a:cxn>
              <a:cxn ang="0">
                <a:pos x="1134162" y="622235"/>
              </a:cxn>
              <a:cxn ang="0">
                <a:pos x="1415538" y="338601"/>
              </a:cxn>
              <a:cxn ang="0">
                <a:pos x="1134162" y="52769"/>
              </a:cxn>
              <a:cxn ang="0">
                <a:pos x="333322" y="52769"/>
              </a:cxn>
              <a:cxn ang="0">
                <a:pos x="1134162" y="582659"/>
              </a:cxn>
              <a:cxn ang="0">
                <a:pos x="333322" y="582659"/>
              </a:cxn>
              <a:cxn ang="0">
                <a:pos x="90906" y="338601"/>
              </a:cxn>
              <a:cxn ang="0">
                <a:pos x="333322" y="92345"/>
              </a:cxn>
              <a:cxn ang="0">
                <a:pos x="1134162" y="92345"/>
              </a:cxn>
              <a:cxn ang="0">
                <a:pos x="1376578" y="338601"/>
              </a:cxn>
              <a:cxn ang="0">
                <a:pos x="1134162" y="582659"/>
              </a:cxn>
              <a:cxn ang="0">
                <a:pos x="333322" y="145115"/>
              </a:cxn>
              <a:cxn ang="0">
                <a:pos x="142852" y="338601"/>
              </a:cxn>
              <a:cxn ang="0">
                <a:pos x="333322" y="529889"/>
              </a:cxn>
              <a:cxn ang="0">
                <a:pos x="1134162" y="529889"/>
              </a:cxn>
              <a:cxn ang="0">
                <a:pos x="1324632" y="338601"/>
              </a:cxn>
              <a:cxn ang="0">
                <a:pos x="1134162" y="145115"/>
              </a:cxn>
              <a:cxn ang="0">
                <a:pos x="333322" y="145115"/>
              </a:cxn>
            </a:cxnLst>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w="9525">
            <a:noFill/>
          </a:ln>
        </p:spPr>
        <p:txBody>
          <a:bodyPr/>
          <a:p>
            <a:endParaRPr lang="zh-CN" altLang="en-US"/>
          </a:p>
        </p:txBody>
      </p:sp>
      <p:sp>
        <p:nvSpPr>
          <p:cNvPr id="98318" name="矩形 135"/>
          <p:cNvSpPr/>
          <p:nvPr>
            <p:custDataLst>
              <p:tags r:id="rId12"/>
            </p:custDataLst>
          </p:nvPr>
        </p:nvSpPr>
        <p:spPr>
          <a:xfrm>
            <a:off x="1516063"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19" name="矩形 136"/>
          <p:cNvSpPr/>
          <p:nvPr>
            <p:custDataLst>
              <p:tags r:id="rId13"/>
            </p:custDataLst>
          </p:nvPr>
        </p:nvSpPr>
        <p:spPr>
          <a:xfrm>
            <a:off x="1792288" y="4979988"/>
            <a:ext cx="138112"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0" name="矩形 137"/>
          <p:cNvSpPr/>
          <p:nvPr>
            <p:custDataLst>
              <p:tags r:id="rId14"/>
            </p:custDataLst>
          </p:nvPr>
        </p:nvSpPr>
        <p:spPr>
          <a:xfrm>
            <a:off x="2070100" y="4979988"/>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1" name="矩形 138"/>
          <p:cNvSpPr/>
          <p:nvPr>
            <p:custDataLst>
              <p:tags r:id="rId15"/>
            </p:custDataLst>
          </p:nvPr>
        </p:nvSpPr>
        <p:spPr>
          <a:xfrm>
            <a:off x="1516063"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2" name="矩形 139"/>
          <p:cNvSpPr/>
          <p:nvPr>
            <p:custDataLst>
              <p:tags r:id="rId16"/>
            </p:custDataLst>
          </p:nvPr>
        </p:nvSpPr>
        <p:spPr>
          <a:xfrm>
            <a:off x="1792288" y="3954463"/>
            <a:ext cx="138112"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3" name="矩形 140"/>
          <p:cNvSpPr/>
          <p:nvPr>
            <p:custDataLst>
              <p:tags r:id="rId17"/>
            </p:custDataLst>
          </p:nvPr>
        </p:nvSpPr>
        <p:spPr>
          <a:xfrm>
            <a:off x="2070100" y="3954463"/>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4" name="矩形 141"/>
          <p:cNvSpPr/>
          <p:nvPr>
            <p:custDataLst>
              <p:tags r:id="rId18"/>
            </p:custDataLst>
          </p:nvPr>
        </p:nvSpPr>
        <p:spPr>
          <a:xfrm>
            <a:off x="3105150" y="3317875"/>
            <a:ext cx="139700" cy="1689100"/>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pitchFamily="34" charset="-122"/>
              <a:ea typeface="微软雅黑" panose="020B0503020204020204" pitchFamily="34" charset="-122"/>
            </a:endParaRPr>
          </a:p>
        </p:txBody>
      </p:sp>
      <p:sp>
        <p:nvSpPr>
          <p:cNvPr id="98325" name="任意多边形 142"/>
          <p:cNvSpPr/>
          <p:nvPr>
            <p:custDataLst>
              <p:tags r:id="rId19"/>
            </p:custDataLst>
          </p:nvPr>
        </p:nvSpPr>
        <p:spPr>
          <a:xfrm>
            <a:off x="3079750" y="3292475"/>
            <a:ext cx="190500" cy="1739900"/>
          </a:xfrm>
          <a:custGeom>
            <a:avLst/>
            <a:gdLst/>
            <a:ahLst/>
            <a:cxnLst>
              <a:cxn ang="0">
                <a:pos x="190500" y="1739900"/>
              </a:cxn>
              <a:cxn ang="0">
                <a:pos x="0" y="1739900"/>
              </a:cxn>
              <a:cxn ang="0">
                <a:pos x="0" y="0"/>
              </a:cxn>
              <a:cxn ang="0">
                <a:pos x="190500" y="0"/>
              </a:cxn>
              <a:cxn ang="0">
                <a:pos x="190500" y="1739900"/>
              </a:cxn>
              <a:cxn ang="0">
                <a:pos x="53340" y="1688194"/>
              </a:cxn>
              <a:cxn ang="0">
                <a:pos x="139700" y="1688194"/>
              </a:cxn>
              <a:cxn ang="0">
                <a:pos x="139700" y="54291"/>
              </a:cxn>
              <a:cxn ang="0">
                <a:pos x="53340" y="54291"/>
              </a:cxn>
              <a:cxn ang="0">
                <a:pos x="53340" y="1688194"/>
              </a:cxn>
            </a:cxnLst>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w="9525">
            <a:noFill/>
          </a:ln>
        </p:spPr>
        <p:txBody>
          <a:bodyPr/>
          <a:p>
            <a:endParaRPr lang="zh-CN" altLang="en-US"/>
          </a:p>
        </p:txBody>
      </p:sp>
      <p:sp>
        <p:nvSpPr>
          <p:cNvPr id="98326" name="任意多边形 143"/>
          <p:cNvSpPr/>
          <p:nvPr>
            <p:custDataLst>
              <p:tags r:id="rId20"/>
            </p:custDataLst>
          </p:nvPr>
        </p:nvSpPr>
        <p:spPr>
          <a:xfrm>
            <a:off x="919163" y="3111500"/>
            <a:ext cx="1236662" cy="223838"/>
          </a:xfrm>
          <a:custGeom>
            <a:avLst/>
            <a:gdLst/>
            <a:ahLst/>
            <a:cxnLst>
              <a:cxn ang="0">
                <a:pos x="1069913" y="200783"/>
              </a:cxn>
              <a:cxn ang="0">
                <a:pos x="901321" y="130945"/>
              </a:cxn>
              <a:cxn ang="0">
                <a:pos x="637625" y="130945"/>
              </a:cxn>
              <a:cxn ang="0">
                <a:pos x="631141" y="139675"/>
              </a:cxn>
              <a:cxn ang="0">
                <a:pos x="628979" y="139675"/>
              </a:cxn>
              <a:cxn ang="0">
                <a:pos x="300440" y="130945"/>
              </a:cxn>
              <a:cxn ang="0">
                <a:pos x="36744" y="130945"/>
              </a:cxn>
              <a:cxn ang="0">
                <a:pos x="0" y="93844"/>
              </a:cxn>
              <a:cxn ang="0">
                <a:pos x="337185" y="93844"/>
              </a:cxn>
              <a:cxn ang="0">
                <a:pos x="600880" y="93844"/>
              </a:cxn>
              <a:cxn ang="0">
                <a:pos x="607365" y="85114"/>
              </a:cxn>
              <a:cxn ang="0">
                <a:pos x="609526" y="85114"/>
              </a:cxn>
              <a:cxn ang="0">
                <a:pos x="938065" y="93844"/>
              </a:cxn>
              <a:cxn ang="0">
                <a:pos x="1199600" y="93844"/>
              </a:cxn>
              <a:cxn ang="0">
                <a:pos x="1236345" y="130945"/>
              </a:cxn>
              <a:cxn ang="0">
                <a:pos x="1069913" y="200783"/>
              </a:cxn>
            </a:cxnLst>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sp>
        <p:nvSpPr>
          <p:cNvPr id="98327" name="任意多边形 144"/>
          <p:cNvSpPr/>
          <p:nvPr>
            <p:custDataLst>
              <p:tags r:id="rId21"/>
            </p:custDataLst>
          </p:nvPr>
        </p:nvSpPr>
        <p:spPr>
          <a:xfrm>
            <a:off x="919163" y="3351213"/>
            <a:ext cx="1236662" cy="225425"/>
          </a:xfrm>
          <a:custGeom>
            <a:avLst/>
            <a:gdLst/>
            <a:ahLst/>
            <a:cxnLst>
              <a:cxn ang="0">
                <a:pos x="1069913" y="202751"/>
              </a:cxn>
              <a:cxn ang="0">
                <a:pos x="901321" y="132229"/>
              </a:cxn>
              <a:cxn ang="0">
                <a:pos x="637625" y="132229"/>
              </a:cxn>
              <a:cxn ang="0">
                <a:pos x="631141" y="138840"/>
              </a:cxn>
              <a:cxn ang="0">
                <a:pos x="628979" y="138840"/>
              </a:cxn>
              <a:cxn ang="0">
                <a:pos x="300440" y="132229"/>
              </a:cxn>
              <a:cxn ang="0">
                <a:pos x="36744" y="132229"/>
              </a:cxn>
              <a:cxn ang="0">
                <a:pos x="0" y="94764"/>
              </a:cxn>
              <a:cxn ang="0">
                <a:pos x="337185" y="94764"/>
              </a:cxn>
              <a:cxn ang="0">
                <a:pos x="600880" y="94764"/>
              </a:cxn>
              <a:cxn ang="0">
                <a:pos x="607365" y="85949"/>
              </a:cxn>
              <a:cxn ang="0">
                <a:pos x="609526" y="85949"/>
              </a:cxn>
              <a:cxn ang="0">
                <a:pos x="938065" y="94764"/>
              </a:cxn>
              <a:cxn ang="0">
                <a:pos x="1199600" y="94764"/>
              </a:cxn>
              <a:cxn ang="0">
                <a:pos x="1236345" y="132229"/>
              </a:cxn>
              <a:cxn ang="0">
                <a:pos x="1069913" y="202751"/>
              </a:cxn>
            </a:cxnLst>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cxnSp>
        <p:nvCxnSpPr>
          <p:cNvPr id="146" name="直接连接符 145"/>
          <p:cNvCxnSpPr/>
          <p:nvPr>
            <p:custDataLst>
              <p:tags r:id="rId22"/>
            </p:custDataLst>
          </p:nvPr>
        </p:nvCxnSpPr>
        <p:spPr>
          <a:xfrm>
            <a:off x="3754438" y="2693988"/>
            <a:ext cx="7667625" cy="0"/>
          </a:xfrm>
          <a:prstGeom prst="line">
            <a:avLst/>
          </a:prstGeom>
          <a:ln w="952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0" name="直接连接符 9"/>
          <p:cNvCxnSpPr/>
          <p:nvPr>
            <p:custDataLst>
              <p:tags r:id="rId23"/>
            </p:custDataLst>
          </p:nvPr>
        </p:nvCxnSpPr>
        <p:spPr>
          <a:xfrm>
            <a:off x="3743325" y="4010025"/>
            <a:ext cx="7704138"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27" name="文本框 26"/>
          <p:cNvSpPr txBox="1"/>
          <p:nvPr>
            <p:custDataLst>
              <p:tags r:id="rId24"/>
            </p:custDataLst>
          </p:nvPr>
        </p:nvSpPr>
        <p:spPr>
          <a:xfrm>
            <a:off x="4425950" y="3173413"/>
            <a:ext cx="1809750" cy="403225"/>
          </a:xfrm>
          <a:prstGeom prst="rect">
            <a:avLst/>
          </a:prstGeom>
          <a:noFill/>
        </p:spPr>
        <p:txBody>
          <a:bodyPr wrap="square" lIns="90000" tIns="0" rIns="90000" bIns="46800" rtlCol="0">
            <a:normAutofit/>
          </a:bodyPr>
          <a:lstStyle/>
          <a:p>
            <a:pPr>
              <a:lnSpc>
                <a:spcPct val="120000"/>
              </a:lnSpc>
              <a:spcBef>
                <a:spcPts val="0"/>
              </a:spcBef>
              <a:spcAft>
                <a:spcPts val="0"/>
              </a:spcAft>
              <a:buSzPct val="100000"/>
            </a:pPr>
            <a:r>
              <a:rPr lang="zh-CN" altLang="en-US" sz="1600" spc="150" noProof="1" dirty="0">
                <a:solidFill>
                  <a:srgbClr val="000000"/>
                </a:solidFill>
                <a:latin typeface="微软雅黑" panose="020B0503020204020204" pitchFamily="34" charset="-122"/>
                <a:ea typeface="微软雅黑" panose="020B0503020204020204" pitchFamily="34" charset="-122"/>
                <a:cs typeface="+mn-ea"/>
              </a:rPr>
              <a:t>1. 报告题目</a:t>
            </a:r>
            <a:endParaRPr lang="zh-CN" altLang="en-US" sz="16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30" name="椭圆 29"/>
          <p:cNvSpPr/>
          <p:nvPr>
            <p:custDataLst>
              <p:tags r:id="rId25"/>
            </p:custDataLst>
          </p:nvPr>
        </p:nvSpPr>
        <p:spPr>
          <a:xfrm>
            <a:off x="3786188" y="3076575"/>
            <a:ext cx="568325" cy="558800"/>
          </a:xfrm>
          <a:prstGeom prst="ellipse">
            <a:avLst/>
          </a:prstGeom>
          <a:solidFill>
            <a:srgbClr val="00B0F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01</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22" name="文本框 21"/>
          <p:cNvSpPr txBox="1"/>
          <p:nvPr>
            <p:custDataLst>
              <p:tags r:id="rId26"/>
            </p:custDataLst>
          </p:nvPr>
        </p:nvSpPr>
        <p:spPr>
          <a:xfrm>
            <a:off x="4446588" y="4546600"/>
            <a:ext cx="1808163" cy="798513"/>
          </a:xfrm>
          <a:prstGeom prst="rect">
            <a:avLst/>
          </a:prstGeom>
          <a:noFill/>
        </p:spPr>
        <p:txBody>
          <a:bodyPr wrap="square" lIns="90000" tIns="0" rIns="90000" bIns="46800" rtlCol="0"/>
          <a:lstStyle/>
          <a:p>
            <a:pPr>
              <a:lnSpc>
                <a:spcPct val="120000"/>
              </a:lnSpc>
            </a:pPr>
            <a:r>
              <a:rPr lang="zh-CN" altLang="en-US" sz="1600" spc="150" noProof="1" dirty="0">
                <a:latin typeface="微软雅黑" panose="020B0503020204020204" pitchFamily="34" charset="-122"/>
                <a:ea typeface="微软雅黑" panose="020B0503020204020204" pitchFamily="34" charset="-122"/>
                <a:cs typeface="+mn-cs"/>
              </a:rPr>
              <a:t>4. 报告正文</a:t>
            </a:r>
            <a:endParaRPr lang="zh-CN" altLang="en-US" sz="1600" spc="150" noProof="1" dirty="0">
              <a:latin typeface="微软雅黑" panose="020B0503020204020204" pitchFamily="34" charset="-122"/>
              <a:ea typeface="微软雅黑" panose="020B0503020204020204" pitchFamily="34" charset="-122"/>
              <a:cs typeface="+mn-cs"/>
            </a:endParaRPr>
          </a:p>
        </p:txBody>
      </p:sp>
      <p:sp>
        <p:nvSpPr>
          <p:cNvPr id="25" name="椭圆 24"/>
          <p:cNvSpPr/>
          <p:nvPr>
            <p:custDataLst>
              <p:tags r:id="rId27"/>
            </p:custDataLst>
          </p:nvPr>
        </p:nvSpPr>
        <p:spPr>
          <a:xfrm>
            <a:off x="3786188" y="4481513"/>
            <a:ext cx="568325" cy="558800"/>
          </a:xfrm>
          <a:prstGeom prst="ellipse">
            <a:avLst/>
          </a:prstGeom>
          <a:solidFill>
            <a:srgbClr val="0081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solidFill>
                  <a:schemeClr val="bg1"/>
                </a:solidFill>
                <a:latin typeface="微软雅黑" panose="020B0503020204020204" pitchFamily="34" charset="-122"/>
                <a:ea typeface="微软雅黑" panose="020B0503020204020204" pitchFamily="34" charset="-122"/>
              </a:rPr>
              <a:t>04</a:t>
            </a:r>
            <a:endParaRPr lang="en-US" altLang="zh-CN" sz="1200" strike="noStrike" noProof="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custDataLst>
              <p:tags r:id="rId28"/>
            </p:custDataLst>
          </p:nvPr>
        </p:nvCxnSpPr>
        <p:spPr>
          <a:xfrm>
            <a:off x="6323013"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7" name="文本框 16"/>
          <p:cNvSpPr txBox="1"/>
          <p:nvPr>
            <p:custDataLst>
              <p:tags r:id="rId29"/>
            </p:custDataLst>
          </p:nvPr>
        </p:nvSpPr>
        <p:spPr>
          <a:xfrm>
            <a:off x="7112000" y="3184525"/>
            <a:ext cx="1809750" cy="401638"/>
          </a:xfrm>
          <a:prstGeom prst="rect">
            <a:avLst/>
          </a:prstGeom>
          <a:noFill/>
        </p:spPr>
        <p:txBody>
          <a:bodyPr wrap="square" lIns="90000" tIns="0" rIns="90000" bIns="46800" rtlCol="0">
            <a:normAutofit/>
          </a:bodyPr>
          <a:lstStyle/>
          <a:p>
            <a:pPr>
              <a:lnSpc>
                <a:spcPct val="120000"/>
              </a:lnSpc>
              <a:spcBef>
                <a:spcPts val="0"/>
              </a:spcBef>
              <a:spcAft>
                <a:spcPts val="0"/>
              </a:spcAft>
              <a:buSzPct val="100000"/>
            </a:pPr>
            <a:r>
              <a:rPr lang="zh-CN" altLang="en-US" sz="1600" spc="150" noProof="1" dirty="0">
                <a:solidFill>
                  <a:srgbClr val="000000"/>
                </a:solidFill>
                <a:latin typeface="微软雅黑" panose="020B0503020204020204" pitchFamily="34" charset="-122"/>
                <a:ea typeface="微软雅黑" panose="020B0503020204020204" pitchFamily="34" charset="-122"/>
                <a:cs typeface="+mn-ea"/>
              </a:rPr>
              <a:t>2. 报告目录</a:t>
            </a:r>
            <a:endParaRPr lang="zh-CN" altLang="en-US" sz="16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20" name="椭圆 19"/>
          <p:cNvSpPr/>
          <p:nvPr>
            <p:custDataLst>
              <p:tags r:id="rId30"/>
            </p:custDataLst>
          </p:nvPr>
        </p:nvSpPr>
        <p:spPr>
          <a:xfrm>
            <a:off x="6523038" y="3076575"/>
            <a:ext cx="569913" cy="558800"/>
          </a:xfrm>
          <a:prstGeom prst="ellipse">
            <a:avLst/>
          </a:prstGeom>
          <a:solidFill>
            <a:srgbClr val="0070C0"/>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02</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12" name="文本框 11"/>
          <p:cNvSpPr txBox="1"/>
          <p:nvPr>
            <p:custDataLst>
              <p:tags r:id="rId31"/>
            </p:custDataLst>
          </p:nvPr>
        </p:nvSpPr>
        <p:spPr>
          <a:xfrm>
            <a:off x="7185025" y="4546600"/>
            <a:ext cx="1808163" cy="798513"/>
          </a:xfrm>
          <a:prstGeom prst="rect">
            <a:avLst/>
          </a:prstGeom>
          <a:noFill/>
        </p:spPr>
        <p:txBody>
          <a:bodyPr wrap="square" lIns="90000" tIns="0" rIns="90000" bIns="46800" rtlCol="0"/>
          <a:lstStyle/>
          <a:p>
            <a:pPr>
              <a:lnSpc>
                <a:spcPct val="120000"/>
              </a:lnSpc>
            </a:pPr>
            <a:r>
              <a:rPr lang="zh-CN" altLang="en-US" sz="1600" spc="150" noProof="1" dirty="0">
                <a:latin typeface="微软雅黑" panose="020B0503020204020204" pitchFamily="34" charset="-122"/>
                <a:ea typeface="微软雅黑" panose="020B0503020204020204" pitchFamily="34" charset="-122"/>
                <a:cs typeface="+mn-cs"/>
              </a:rPr>
              <a:t>5. 报告附件</a:t>
            </a:r>
            <a:endParaRPr lang="zh-CN" altLang="en-US" sz="1600" spc="150" noProof="1" dirty="0">
              <a:latin typeface="微软雅黑" panose="020B0503020204020204" pitchFamily="34" charset="-122"/>
              <a:ea typeface="微软雅黑" panose="020B0503020204020204" pitchFamily="34" charset="-122"/>
              <a:cs typeface="+mn-cs"/>
            </a:endParaRPr>
          </a:p>
        </p:txBody>
      </p:sp>
      <p:sp>
        <p:nvSpPr>
          <p:cNvPr id="15" name="椭圆 14"/>
          <p:cNvSpPr/>
          <p:nvPr>
            <p:custDataLst>
              <p:tags r:id="rId32"/>
            </p:custDataLst>
          </p:nvPr>
        </p:nvSpPr>
        <p:spPr>
          <a:xfrm>
            <a:off x="6523038" y="4481513"/>
            <a:ext cx="569913" cy="558800"/>
          </a:xfrm>
          <a:prstGeom prst="ellipse">
            <a:avLst/>
          </a:prstGeom>
          <a:solidFill>
            <a:srgbClr val="6E58A4"/>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05</a:t>
            </a:r>
            <a:endParaRPr lang="en-US" altLang="zh-CN" sz="1200" strike="noStrike" noProof="1" dirty="0">
              <a:latin typeface="微软雅黑" panose="020B0503020204020204" pitchFamily="34" charset="-122"/>
              <a:ea typeface="微软雅黑" panose="020B0503020204020204" pitchFamily="34" charset="-122"/>
            </a:endParaRPr>
          </a:p>
        </p:txBody>
      </p:sp>
      <p:sp>
        <p:nvSpPr>
          <p:cNvPr id="52" name="文本框 51"/>
          <p:cNvSpPr txBox="1"/>
          <p:nvPr>
            <p:custDataLst>
              <p:tags r:id="rId33"/>
            </p:custDataLst>
          </p:nvPr>
        </p:nvSpPr>
        <p:spPr>
          <a:xfrm>
            <a:off x="9710738" y="3173413"/>
            <a:ext cx="1808163" cy="403225"/>
          </a:xfrm>
          <a:prstGeom prst="rect">
            <a:avLst/>
          </a:prstGeom>
          <a:noFill/>
        </p:spPr>
        <p:txBody>
          <a:bodyPr wrap="square" lIns="90000" tIns="0" rIns="90000" bIns="46800" rtlCol="0">
            <a:normAutofit/>
          </a:bodyPr>
          <a:lstStyle/>
          <a:p>
            <a:pPr>
              <a:lnSpc>
                <a:spcPct val="120000"/>
              </a:lnSpc>
              <a:spcBef>
                <a:spcPts val="0"/>
              </a:spcBef>
              <a:spcAft>
                <a:spcPts val="0"/>
              </a:spcAft>
              <a:buSzPct val="100000"/>
            </a:pPr>
            <a:r>
              <a:rPr lang="zh-CN" altLang="en-US" sz="1600" spc="150" noProof="1" dirty="0">
                <a:solidFill>
                  <a:srgbClr val="000000"/>
                </a:solidFill>
                <a:latin typeface="微软雅黑" panose="020B0503020204020204" pitchFamily="34" charset="-122"/>
                <a:ea typeface="微软雅黑" panose="020B0503020204020204" pitchFamily="34" charset="-122"/>
                <a:cs typeface="+mn-ea"/>
              </a:rPr>
              <a:t>3. 报告摘要</a:t>
            </a:r>
            <a:endParaRPr lang="zh-CN" altLang="en-US" sz="1600" spc="150" noProof="1" dirty="0">
              <a:solidFill>
                <a:srgbClr val="000000"/>
              </a:solidFill>
              <a:latin typeface="微软雅黑" panose="020B0503020204020204" pitchFamily="34" charset="-122"/>
              <a:ea typeface="微软雅黑" panose="020B0503020204020204" pitchFamily="34" charset="-122"/>
              <a:cs typeface="+mn-ea"/>
            </a:endParaRPr>
          </a:p>
        </p:txBody>
      </p:sp>
      <p:sp>
        <p:nvSpPr>
          <p:cNvPr id="54" name="椭圆 53"/>
          <p:cNvSpPr/>
          <p:nvPr>
            <p:custDataLst>
              <p:tags r:id="rId34"/>
            </p:custDataLst>
          </p:nvPr>
        </p:nvSpPr>
        <p:spPr>
          <a:xfrm>
            <a:off x="9118600" y="3076575"/>
            <a:ext cx="568325" cy="558800"/>
          </a:xfrm>
          <a:prstGeom prst="ellipse">
            <a:avLst/>
          </a:prstGeom>
          <a:solidFill>
            <a:srgbClr val="005B8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z="1200" strike="noStrike" noProof="1" dirty="0">
                <a:latin typeface="微软雅黑" panose="020B0503020204020204" pitchFamily="34" charset="-122"/>
                <a:ea typeface="微软雅黑" panose="020B0503020204020204" pitchFamily="34" charset="-122"/>
              </a:rPr>
              <a:t>03</a:t>
            </a:r>
            <a:endParaRPr lang="en-US" altLang="zh-CN" sz="1200" strike="noStrike" noProof="1" dirty="0">
              <a:latin typeface="微软雅黑" panose="020B0503020204020204" pitchFamily="34" charset="-122"/>
              <a:ea typeface="微软雅黑" panose="020B0503020204020204" pitchFamily="34" charset="-122"/>
            </a:endParaRPr>
          </a:p>
        </p:txBody>
      </p:sp>
      <p:cxnSp>
        <p:nvCxnSpPr>
          <p:cNvPr id="60" name="直接连接符 59"/>
          <p:cNvCxnSpPr/>
          <p:nvPr>
            <p:custDataLst>
              <p:tags r:id="rId35"/>
            </p:custDataLst>
          </p:nvPr>
        </p:nvCxnSpPr>
        <p:spPr>
          <a:xfrm>
            <a:off x="8943975" y="2862263"/>
            <a:ext cx="0" cy="2919413"/>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4" name="文本框 3"/>
          <p:cNvSpPr txBox="1"/>
          <p:nvPr/>
        </p:nvSpPr>
        <p:spPr>
          <a:xfrm>
            <a:off x="3947160" y="1268413"/>
            <a:ext cx="42976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市场调研报告的结构与写法</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5" name="文本框 31"/>
          <p:cNvSpPr txBox="1"/>
          <p:nvPr/>
        </p:nvSpPr>
        <p:spPr>
          <a:xfrm>
            <a:off x="3188335" y="341312"/>
            <a:ext cx="5862319" cy="52387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0-#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7" grpId="0"/>
      <p:bldP spid="52" grpId="0"/>
      <p:bldP spid="22" grpId="0"/>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3865404" y="1393825"/>
            <a:ext cx="4297680" cy="460375"/>
          </a:xfrm>
          <a:prstGeom prst="rect">
            <a:avLst/>
          </a:prstGeom>
          <a:noFill/>
        </p:spPr>
        <p:txBody>
          <a:bodyPr wrap="none" rtlCol="0" anchor="t">
            <a:spAutoFit/>
          </a:bodyPr>
          <a:p>
            <a:pPr algn="ctr"/>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市场调研报告的结构与写法</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81835" y="3068320"/>
            <a:ext cx="8207375" cy="23850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报告题目：</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调研报告题目应简明准确，一般表达调研报告的研究对象和明确概括调研的具体内容，如《×× 公司关于 ×× 市奶制品需求量的调研报告》《关于当代青年消费问题的调研报告》。</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报告目录：</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一些内容简单的市场调查报告可以不设目录，如果提交的报告内容复杂、页数较多，为了方便使用人阅读，应当使用目录或索引形式列出报告的主要章节和附录，并注明标题、有关章节号码及页码。</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3865404" y="1393825"/>
            <a:ext cx="4297680" cy="460375"/>
          </a:xfrm>
          <a:prstGeom prst="rect">
            <a:avLst/>
          </a:prstGeom>
          <a:noFill/>
        </p:spPr>
        <p:txBody>
          <a:bodyPr wrap="none" rtlCol="0" anchor="t">
            <a:spAutoFit/>
          </a:bodyPr>
          <a:p>
            <a:pPr algn="ctr"/>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市场调研报告的结构与写法</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2" name="组合 112"/>
          <p:cNvGrpSpPr/>
          <p:nvPr/>
        </p:nvGrpSpPr>
        <p:grpSpPr>
          <a:xfrm>
            <a:off x="1240790" y="2173605"/>
            <a:ext cx="9665970" cy="3676976"/>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81835" y="3068320"/>
            <a:ext cx="8207375" cy="21126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报告摘要：</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摘要主要阐述报告的基本情况，它是按照市场调研项目的顺序将问题展开，并对调研的原始资料进行选择、评价、做出结论、提出建议等。</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报告正文：</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正文是市场调查分析报告的主体部分。</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 报告附件：</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市场调研报告的附件往往是大量的，它可能包括一系列附件，以专门说明某一个技术性的问题，或正文结论不尽相同的可供选择的解释等。</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2" name="组合 7"/>
          <p:cNvGrpSpPr/>
          <p:nvPr/>
        </p:nvGrpSpPr>
        <p:grpSpPr>
          <a:xfrm>
            <a:off x="1979930" y="1812925"/>
            <a:ext cx="8159750" cy="3232150"/>
            <a:chOff x="6403" y="547"/>
            <a:chExt cx="12139" cy="9676"/>
          </a:xfrm>
        </p:grpSpPr>
        <p:sp>
          <p:nvSpPr>
            <p:cNvPr id="4" name="矩形 3"/>
            <p:cNvSpPr/>
            <p:nvPr>
              <p:custDataLst>
                <p:tags r:id="rId1"/>
              </p:custDataLst>
            </p:nvPr>
          </p:nvSpPr>
          <p:spPr>
            <a:xfrm>
              <a:off x="6403" y="547"/>
              <a:ext cx="12139" cy="9676"/>
            </a:xfrm>
            <a:prstGeom prst="rect">
              <a:avLst/>
            </a:prstGeom>
            <a:pattFill prst="wdUpDiag">
              <a:fgClr>
                <a:schemeClr val="bg1"/>
              </a:fgClr>
              <a:bgClr>
                <a:srgbClr val="E8F0F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sp>
          <p:nvSpPr>
            <p:cNvPr id="5" name="矩形: 剪去对角 4"/>
            <p:cNvSpPr/>
            <p:nvPr>
              <p:custDataLst>
                <p:tags r:id="rId2"/>
              </p:custDataLst>
            </p:nvPr>
          </p:nvSpPr>
          <p:spPr>
            <a:xfrm>
              <a:off x="6840" y="1481"/>
              <a:ext cx="11301" cy="7938"/>
            </a:xfrm>
            <a:prstGeom prst="snip2DiagRect">
              <a:avLst>
                <a:gd name="adj1" fmla="val 8418"/>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kumimoji="1" lang="zh-CN" altLang="en-US" sz="1600" b="1" strike="noStrike" noProof="1" dirty="0">
                <a:solidFill>
                  <a:schemeClr val="bg1"/>
                </a:solidFill>
                <a:latin typeface="+mn-ea"/>
              </a:endParaRPr>
            </a:p>
          </p:txBody>
        </p:sp>
      </p:grpSp>
      <p:pic>
        <p:nvPicPr>
          <p:cNvPr id="71685" name="图片 8"/>
          <p:cNvPicPr>
            <a:picLocks noChangeAspect="1"/>
          </p:cNvPicPr>
          <p:nvPr/>
        </p:nvPicPr>
        <p:blipFill>
          <a:blip r:embed="rId3">
            <a:clrChange>
              <a:clrFrom>
                <a:srgbClr val="FFFFFF"/>
              </a:clrFrom>
              <a:clrTo>
                <a:srgbClr val="FFFFFF">
                  <a:alpha val="0"/>
                </a:srgbClr>
              </a:clrTo>
            </a:clrChange>
          </a:blip>
          <a:stretch>
            <a:fillRect/>
          </a:stretch>
        </p:blipFill>
        <p:spPr>
          <a:xfrm rot="6720000">
            <a:off x="1852930" y="1816100"/>
            <a:ext cx="838200" cy="682625"/>
          </a:xfrm>
          <a:prstGeom prst="rect">
            <a:avLst/>
          </a:prstGeom>
          <a:noFill/>
          <a:ln w="9525">
            <a:noFill/>
          </a:ln>
        </p:spPr>
      </p:pic>
      <p:pic>
        <p:nvPicPr>
          <p:cNvPr id="71686" name="图片 9"/>
          <p:cNvPicPr>
            <a:picLocks noChangeAspect="1"/>
          </p:cNvPicPr>
          <p:nvPr/>
        </p:nvPicPr>
        <p:blipFill>
          <a:blip r:embed="rId4">
            <a:clrChange>
              <a:clrFrom>
                <a:srgbClr val="FFFFFF"/>
              </a:clrFrom>
              <a:clrTo>
                <a:srgbClr val="FFFFFF">
                  <a:alpha val="0"/>
                </a:srgbClr>
              </a:clrTo>
            </a:clrChange>
          </a:blip>
          <a:stretch>
            <a:fillRect/>
          </a:stretch>
        </p:blipFill>
        <p:spPr>
          <a:xfrm>
            <a:off x="9406255" y="4371975"/>
            <a:ext cx="733425" cy="673100"/>
          </a:xfrm>
          <a:prstGeom prst="rect">
            <a:avLst/>
          </a:prstGeom>
          <a:noFill/>
          <a:ln w="9525">
            <a:noFill/>
          </a:ln>
        </p:spPr>
      </p:pic>
      <p:sp>
        <p:nvSpPr>
          <p:cNvPr id="71687" name="文本框 5"/>
          <p:cNvSpPr txBox="1"/>
          <p:nvPr>
            <p:custDataLst>
              <p:tags r:id="rId5"/>
            </p:custDataLst>
          </p:nvPr>
        </p:nvSpPr>
        <p:spPr>
          <a:xfrm>
            <a:off x="2463800" y="2924810"/>
            <a:ext cx="7191375" cy="1270000"/>
          </a:xfrm>
          <a:prstGeom prst="rect">
            <a:avLst/>
          </a:prstGeom>
          <a:noFill/>
          <a:ln w="9525">
            <a:noFill/>
          </a:ln>
        </p:spPr>
        <p:txBody>
          <a:bodyPr wrap="square" lIns="101600" tIns="0" rIns="82550" bIns="0" anchor="ctr" anchorCtr="0"/>
          <a:p>
            <a:pPr marL="361950" indent="-361950" algn="ctr" fontAlgn="ctr">
              <a:lnSpc>
                <a:spcPct val="130000"/>
              </a:lnSpc>
              <a:spcBef>
                <a:spcPts val="1000"/>
              </a:spcBef>
              <a:buClr>
                <a:srgbClr val="175094"/>
              </a:buClr>
              <a:buSzPct val="100000"/>
              <a:buFont typeface="WPS-Bullets" pitchFamily="2" charset="0"/>
              <a:buChar char=""/>
            </a:pPr>
            <a:r>
              <a:rPr lang="en-US" altLang="zh-CN" sz="3600">
                <a:solidFill>
                  <a:srgbClr val="175094"/>
                </a:solidFill>
                <a:latin typeface="微软雅黑" panose="020B0503020204020204" pitchFamily="34" charset="-122"/>
                <a:ea typeface="微软雅黑" panose="020B0503020204020204" pitchFamily="34" charset="-122"/>
              </a:rPr>
              <a:t> </a:t>
            </a:r>
            <a:r>
              <a:rPr lang="zh-CN" altLang="en-US" sz="3600">
                <a:solidFill>
                  <a:srgbClr val="175094"/>
                </a:solidFill>
                <a:latin typeface="微软雅黑" panose="020B0503020204020204" pitchFamily="34" charset="-122"/>
                <a:ea typeface="微软雅黑" panose="020B0503020204020204" pitchFamily="34" charset="-122"/>
              </a:rPr>
              <a:t>项目三　市场预测</a:t>
            </a:r>
            <a:endParaRPr lang="zh-CN" altLang="en-US" sz="3600">
              <a:solidFill>
                <a:srgbClr val="175094"/>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28963" y="2409825"/>
            <a:ext cx="6388100" cy="1536700"/>
          </a:xfrm>
        </p:spPr>
        <p:txBody>
          <a:bodyPr lIns="90000" tIns="46800" rIns="90000" bIns="46800" anchor="ctr" anchorCtr="0">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a:t>
            </a:r>
            <a:r>
              <a:rPr kumimoji="0" lang="en-US"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市场预测内容</a:t>
            </a:r>
            <a:r>
              <a:rPr kumimoji="0" lang="en-US"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与程序</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369443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91360" y="2381885"/>
            <a:ext cx="8634730" cy="22879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预测是关于市场未来状况的预报和推测。市场预测活动是在市场营销调研的基础上，分析研究各种数据、资料和信息，运用科学方法技术，探讨供求趋势，预报和推测未来一定时期内供求关系变化的前景，从而为企业的营销决策提供科学依据。市场预测是管理决策职能的重要组成部分，它可以预见市场未来发展趋势，为企业确定生产经营方向提供有参考意义的依据；还可以预见消费者对商品具体需求变化的趋向及竞争对手供货变化的趋向，有利于企业改进产品设计、增强产品适销对路的能力。</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450080" y="1124268"/>
            <a:ext cx="32689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一、市场预测的含义</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6" name="Title 6"/>
          <p:cNvSpPr txBox="1"/>
          <p:nvPr>
            <p:custDataLst>
              <p:tags r:id="rId1"/>
            </p:custDataLst>
          </p:nvPr>
        </p:nvSpPr>
        <p:spPr>
          <a:xfrm>
            <a:off x="695325" y="1772920"/>
            <a:ext cx="10959465" cy="117983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预测的内容十分广泛，涉及需求、供应、价格、消费者心理、社会风尚、经营环境等各个方面。由于市场的主体不同、市场的性质不同、市场预测的目的和要求不同，致使市场预测的具体内容也有所不同。市场预测内容的具体划分比较困难，从商品市场来看，市场预测的主要内容如下：</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450080" y="1124268"/>
            <a:ext cx="32689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二、市场预测的内容</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51" name="组合 50"/>
          <p:cNvGrpSpPr/>
          <p:nvPr/>
        </p:nvGrpSpPr>
        <p:grpSpPr>
          <a:xfrm>
            <a:off x="8198485" y="3284538"/>
            <a:ext cx="2408870" cy="3375418"/>
            <a:chOff x="13335" y="3192"/>
            <a:chExt cx="3811" cy="6736"/>
          </a:xfrm>
        </p:grpSpPr>
        <p:sp>
          <p:nvSpPr>
            <p:cNvPr id="52" name="矩形: 圆角 22"/>
            <p:cNvSpPr/>
            <p:nvPr>
              <p:custDataLst>
                <p:tags r:id="rId2"/>
              </p:custDataLst>
            </p:nvPr>
          </p:nvSpPr>
          <p:spPr>
            <a:xfrm>
              <a:off x="13335" y="3192"/>
              <a:ext cx="3811" cy="6736"/>
            </a:xfrm>
            <a:prstGeom prst="roundRect">
              <a:avLst>
                <a:gd name="adj" fmla="val 6252"/>
              </a:avLst>
            </a:prstGeom>
            <a:noFill/>
            <a:ln>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圆角 23"/>
            <p:cNvSpPr/>
            <p:nvPr>
              <p:custDataLst>
                <p:tags r:id="rId3"/>
              </p:custDataLst>
            </p:nvPr>
          </p:nvSpPr>
          <p:spPr>
            <a:xfrm>
              <a:off x="13335" y="3192"/>
              <a:ext cx="3810" cy="1347"/>
            </a:xfrm>
            <a:prstGeom prst="roundRect">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53"/>
            <p:cNvSpPr txBox="1"/>
            <p:nvPr>
              <p:custDataLst>
                <p:tags r:id="rId4"/>
              </p:custDataLst>
            </p:nvPr>
          </p:nvSpPr>
          <p:spPr>
            <a:xfrm>
              <a:off x="13335" y="3530"/>
              <a:ext cx="3810" cy="820"/>
            </a:xfrm>
            <a:prstGeom prst="rect">
              <a:avLst/>
            </a:prstGeom>
            <a:noFill/>
          </p:spPr>
          <p:txBody>
            <a:bodyPr wrap="square" rtlCol="0">
              <a:spAutoFit/>
            </a:bodyPr>
            <a:p>
              <a:pPr algn="ctr">
                <a:lnSpc>
                  <a:spcPct val="130000"/>
                </a:lnSpc>
                <a:spcBef>
                  <a:spcPts val="100"/>
                </a:spcBef>
                <a:spcAft>
                  <a:spcPts val="0"/>
                </a:spcAft>
                <a:buSzPct val="100000"/>
              </a:pPr>
              <a:r>
                <a:rPr sz="1600" noProof="1">
                  <a:solidFill>
                    <a:schemeClr val="bg1"/>
                  </a:solidFill>
                  <a:latin typeface="微软雅黑" panose="020B0503020204020204" pitchFamily="34" charset="-122"/>
                  <a:ea typeface="微软雅黑" panose="020B0503020204020204" pitchFamily="34" charset="-122"/>
                </a:rPr>
                <a:t>（三）市场供给预测</a:t>
              </a:r>
              <a:endParaRPr sz="1600" noProof="1">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custDataLst>
                <p:tags r:id="rId5"/>
              </p:custDataLst>
            </p:nvPr>
          </p:nvSpPr>
          <p:spPr>
            <a:xfrm>
              <a:off x="13436" y="4894"/>
              <a:ext cx="3610" cy="4011"/>
            </a:xfrm>
            <a:prstGeom prst="rect">
              <a:avLst/>
            </a:prstGeom>
            <a:noFill/>
          </p:spPr>
          <p:txBody>
            <a:bodyPr wrap="square" rtlCol="0">
              <a:spAutoFit/>
            </a:bodyPr>
            <a:p>
              <a:pPr algn="just">
                <a:lnSpc>
                  <a:spcPct val="130000"/>
                </a:lnSpc>
                <a:spcBef>
                  <a:spcPts val="100"/>
                </a:spcBef>
                <a:spcAft>
                  <a:spcPts val="0"/>
                </a:spcAft>
                <a:buSzPct val="100000"/>
              </a:pPr>
              <a:r>
                <a:rPr lang="zh-CN" altLang="en-US" sz="1200" b="0" spc="200" noProof="1">
                  <a:solidFill>
                    <a:schemeClr val="tx1">
                      <a:lumMod val="65000"/>
                      <a:lumOff val="35000"/>
                    </a:schemeClr>
                  </a:solidFill>
                  <a:latin typeface="微软雅黑" panose="020B0503020204020204" pitchFamily="34" charset="-122"/>
                  <a:ea typeface="微软雅黑" panose="020B0503020204020204" pitchFamily="34" charset="-122"/>
                  <a:cs typeface="+mn-cs"/>
                </a:rPr>
                <a:t>市场供给预测是指对进入市场的商品资源总量及其构成的各种具体商品市场可供量的变化趋势的预测。既有商品宏观供给总量的预测，也有微观供给量中对某种规格、品种、款式的产品供给量进行的预测。</a:t>
              </a:r>
              <a:endParaRPr lang="zh-CN" altLang="en-US" sz="1200" b="0" spc="200" noProof="1">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grpSp>
        <p:nvGrpSpPr>
          <p:cNvPr id="56" name="组合 55"/>
          <p:cNvGrpSpPr/>
          <p:nvPr/>
        </p:nvGrpSpPr>
        <p:grpSpPr>
          <a:xfrm>
            <a:off x="1767523" y="3275013"/>
            <a:ext cx="2935287" cy="3424173"/>
            <a:chOff x="2055" y="3192"/>
            <a:chExt cx="4644" cy="6837"/>
          </a:xfrm>
        </p:grpSpPr>
        <p:sp>
          <p:nvSpPr>
            <p:cNvPr id="57" name="矩形: 圆角 19"/>
            <p:cNvSpPr/>
            <p:nvPr>
              <p:custDataLst>
                <p:tags r:id="rId6"/>
              </p:custDataLst>
            </p:nvPr>
          </p:nvSpPr>
          <p:spPr>
            <a:xfrm>
              <a:off x="2055" y="3192"/>
              <a:ext cx="3810" cy="6833"/>
            </a:xfrm>
            <a:prstGeom prst="roundRect">
              <a:avLst>
                <a:gd name="adj" fmla="val 6252"/>
              </a:avLst>
            </a:prstGeom>
            <a:no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8" name="矩形: 圆角 11"/>
            <p:cNvSpPr/>
            <p:nvPr>
              <p:custDataLst>
                <p:tags r:id="rId7"/>
              </p:custDataLst>
            </p:nvPr>
          </p:nvSpPr>
          <p:spPr>
            <a:xfrm>
              <a:off x="2055" y="3192"/>
              <a:ext cx="3810" cy="1347"/>
            </a:xfrm>
            <a:prstGeom prst="roundRect">
              <a:avLst/>
            </a:prstGeom>
            <a:solidFill>
              <a:schemeClr val="accent2">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8"/>
              </p:custDataLst>
            </p:nvPr>
          </p:nvSpPr>
          <p:spPr>
            <a:xfrm>
              <a:off x="2055" y="3535"/>
              <a:ext cx="3810" cy="820"/>
            </a:xfrm>
            <a:prstGeom prst="rect">
              <a:avLst/>
            </a:prstGeom>
            <a:noFill/>
          </p:spPr>
          <p:txBody>
            <a:bodyPr wrap="square" rtlCol="0">
              <a:spAutoFit/>
            </a:bodyPr>
            <a:p>
              <a:pPr algn="ctr">
                <a:lnSpc>
                  <a:spcPct val="130000"/>
                </a:lnSpc>
                <a:spcBef>
                  <a:spcPts val="100"/>
                </a:spcBef>
                <a:spcAft>
                  <a:spcPts val="0"/>
                </a:spcAft>
                <a:buSzPct val="100000"/>
              </a:pPr>
              <a:r>
                <a:rPr sz="1600" noProof="1">
                  <a:solidFill>
                    <a:schemeClr val="bg1"/>
                  </a:solidFill>
                  <a:latin typeface="微软雅黑" panose="020B0503020204020204" pitchFamily="34" charset="-122"/>
                  <a:ea typeface="微软雅黑" panose="020B0503020204020204" pitchFamily="34" charset="-122"/>
                </a:rPr>
                <a:t>（一）市场环境预测</a:t>
              </a:r>
              <a:endParaRPr sz="1600" noProof="1">
                <a:solidFill>
                  <a:schemeClr val="bg1"/>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9"/>
              </p:custDataLst>
            </p:nvPr>
          </p:nvSpPr>
          <p:spPr>
            <a:xfrm>
              <a:off x="2160" y="5059"/>
              <a:ext cx="3709" cy="4970"/>
            </a:xfrm>
            <a:prstGeom prst="rect">
              <a:avLst/>
            </a:prstGeom>
            <a:noFill/>
          </p:spPr>
          <p:txBody>
            <a:bodyPr wrap="square" rtlCol="0">
              <a:spAutoFit/>
            </a:bodyPr>
            <a:p>
              <a:pPr algn="just">
                <a:lnSpc>
                  <a:spcPct val="130000"/>
                </a:lnSpc>
              </a:pPr>
              <a:r>
                <a:rPr lang="zh-CN" altLang="en-US" sz="1200" b="0" spc="100" noProof="1">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市场环境预测是在市场环境调研的基础上，运用因果性原理和定性与定量分析相结合的方法，预测国际国内的社会、经济、政治、法律、政策、文化、人口、科技、自然等环境因素的变化对特定的市场或企业的生产经营活动会带来什么样的影响（包括威胁和机会），并寻找适应环境的对策。</a:t>
              </a:r>
              <a:endParaRPr lang="zh-CN" altLang="en-US" sz="1200" b="0" spc="100" noProof="1">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1" name="箭头: 右 10"/>
            <p:cNvSpPr/>
            <p:nvPr>
              <p:custDataLst>
                <p:tags r:id="rId10"/>
              </p:custDataLst>
            </p:nvPr>
          </p:nvSpPr>
          <p:spPr>
            <a:xfrm>
              <a:off x="6244" y="3560"/>
              <a:ext cx="455" cy="612"/>
            </a:xfrm>
            <a:prstGeom prst="rightArrow">
              <a:avLst>
                <a:gd name="adj1" fmla="val 50000"/>
                <a:gd name="adj2" fmla="val 76316"/>
              </a:avLst>
            </a:prstGeom>
            <a:solidFill>
              <a:schemeClr val="accent2">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5015548" y="3284538"/>
            <a:ext cx="2938462" cy="3384939"/>
            <a:chOff x="7555" y="3192"/>
            <a:chExt cx="4646" cy="6755"/>
          </a:xfrm>
        </p:grpSpPr>
        <p:sp>
          <p:nvSpPr>
            <p:cNvPr id="63" name="矩形: 圆角 20"/>
            <p:cNvSpPr/>
            <p:nvPr>
              <p:custDataLst>
                <p:tags r:id="rId11"/>
              </p:custDataLst>
            </p:nvPr>
          </p:nvSpPr>
          <p:spPr>
            <a:xfrm>
              <a:off x="7555" y="3192"/>
              <a:ext cx="3872" cy="6755"/>
            </a:xfrm>
            <a:prstGeom prst="roundRect">
              <a:avLst>
                <a:gd name="adj" fmla="val 6252"/>
              </a:avLst>
            </a:prstGeom>
            <a:no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圆角 21"/>
            <p:cNvSpPr/>
            <p:nvPr>
              <p:custDataLst>
                <p:tags r:id="rId12"/>
              </p:custDataLst>
            </p:nvPr>
          </p:nvSpPr>
          <p:spPr>
            <a:xfrm>
              <a:off x="7555" y="3192"/>
              <a:ext cx="3871" cy="1347"/>
            </a:xfrm>
            <a:prstGeom prst="roundRect">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custDataLst>
                <p:tags r:id="rId13"/>
              </p:custDataLst>
            </p:nvPr>
          </p:nvSpPr>
          <p:spPr>
            <a:xfrm>
              <a:off x="7560" y="3530"/>
              <a:ext cx="3810" cy="820"/>
            </a:xfrm>
            <a:prstGeom prst="rect">
              <a:avLst/>
            </a:prstGeom>
            <a:noFill/>
          </p:spPr>
          <p:txBody>
            <a:bodyPr wrap="square" rtlCol="0">
              <a:spAutoFit/>
            </a:bodyPr>
            <a:p>
              <a:pPr algn="ctr">
                <a:lnSpc>
                  <a:spcPct val="130000"/>
                </a:lnSpc>
                <a:spcBef>
                  <a:spcPts val="100"/>
                </a:spcBef>
                <a:spcAft>
                  <a:spcPts val="0"/>
                </a:spcAft>
                <a:buSzPct val="100000"/>
              </a:pPr>
              <a:r>
                <a:rPr sz="1600" noProof="1">
                  <a:solidFill>
                    <a:schemeClr val="bg1"/>
                  </a:solidFill>
                  <a:latin typeface="微软雅黑" panose="020B0503020204020204" pitchFamily="34" charset="-122"/>
                  <a:ea typeface="微软雅黑" panose="020B0503020204020204" pitchFamily="34" charset="-122"/>
                </a:rPr>
                <a:t>（二）市场需求预测</a:t>
              </a:r>
              <a:endParaRPr sz="1600" noProof="1">
                <a:solidFill>
                  <a:schemeClr val="bg1"/>
                </a:solidFill>
                <a:latin typeface="微软雅黑" panose="020B0503020204020204" pitchFamily="34" charset="-122"/>
                <a:ea typeface="微软雅黑" panose="020B0503020204020204" pitchFamily="34" charset="-122"/>
              </a:endParaRPr>
            </a:p>
          </p:txBody>
        </p:sp>
        <p:sp>
          <p:nvSpPr>
            <p:cNvPr id="66" name="文本框 65"/>
            <p:cNvSpPr txBox="1"/>
            <p:nvPr>
              <p:custDataLst>
                <p:tags r:id="rId14"/>
              </p:custDataLst>
            </p:nvPr>
          </p:nvSpPr>
          <p:spPr>
            <a:xfrm>
              <a:off x="7655" y="4895"/>
              <a:ext cx="3610" cy="4011"/>
            </a:xfrm>
            <a:prstGeom prst="rect">
              <a:avLst/>
            </a:prstGeom>
            <a:noFill/>
          </p:spPr>
          <p:txBody>
            <a:bodyPr wrap="square" rtlCol="0">
              <a:spAutoFit/>
            </a:bodyPr>
            <a:p>
              <a:pPr algn="just">
                <a:lnSpc>
                  <a:spcPct val="130000"/>
                </a:lnSpc>
                <a:spcBef>
                  <a:spcPts val="100"/>
                </a:spcBef>
                <a:spcAft>
                  <a:spcPts val="0"/>
                </a:spcAft>
                <a:buSzPct val="100000"/>
              </a:pPr>
              <a:r>
                <a:rPr lang="zh-CN" altLang="en-US" sz="1200" b="0" noProof="1">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市场需求预测是预测消费者在一定时期、一定的市场范围内对某种商品有货币支付能力的需求，同时也包括对这种需求的趋向分析和预测。需求预测主要是解决“需求什么”和“需求多少”两个问题，是市场预测的重要内容。</a:t>
              </a:r>
              <a:endParaRPr lang="zh-CN" altLang="en-US" sz="1200" b="0" noProof="1">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7" name="箭头: 右 24"/>
            <p:cNvSpPr/>
            <p:nvPr>
              <p:custDataLst>
                <p:tags r:id="rId15"/>
              </p:custDataLst>
            </p:nvPr>
          </p:nvSpPr>
          <p:spPr>
            <a:xfrm>
              <a:off x="11746" y="3560"/>
              <a:ext cx="455" cy="612"/>
            </a:xfrm>
            <a:prstGeom prst="rightArrow">
              <a:avLst>
                <a:gd name="adj1" fmla="val 50000"/>
                <a:gd name="adj2" fmla="val 76316"/>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pitchFamily="34" charset="-122"/>
                <a:sym typeface="Arial" panose="020B0604020202020204" pitchFamily="34" charset="0"/>
              </a:endParaRPr>
            </a:p>
          </p:txBody>
        </p:sp>
      </p:grpSp>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1000" fill="hold"/>
                                        <p:tgtEl>
                                          <p:spTgt spid="56"/>
                                        </p:tgtEl>
                                        <p:attrNameLst>
                                          <p:attrName>ppt_x</p:attrName>
                                        </p:attrNameLst>
                                      </p:cBhvr>
                                      <p:tavLst>
                                        <p:tav tm="0">
                                          <p:val>
                                            <p:strVal val="#ppt_x-.2"/>
                                          </p:val>
                                        </p:tav>
                                        <p:tav tm="100000">
                                          <p:val>
                                            <p:strVal val="#ppt_x"/>
                                          </p:val>
                                        </p:tav>
                                      </p:tavLst>
                                    </p:anim>
                                    <p:anim calcmode="lin" valueType="num">
                                      <p:cBhvr>
                                        <p:cTn id="14"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p:cTn id="19" dur="1000" fill="hold"/>
                                        <p:tgtEl>
                                          <p:spTgt spid="62"/>
                                        </p:tgtEl>
                                        <p:attrNameLst>
                                          <p:attrName>ppt_x</p:attrName>
                                        </p:attrNameLst>
                                      </p:cBhvr>
                                      <p:tavLst>
                                        <p:tav tm="0">
                                          <p:val>
                                            <p:strVal val="#ppt_x-.2"/>
                                          </p:val>
                                        </p:tav>
                                        <p:tav tm="100000">
                                          <p:val>
                                            <p:strVal val="#ppt_x"/>
                                          </p:val>
                                        </p:tav>
                                      </p:tavLst>
                                    </p:anim>
                                    <p:anim calcmode="lin" valueType="num">
                                      <p:cBhvr>
                                        <p:cTn id="20"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2"/>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1000" fill="hold"/>
                                        <p:tgtEl>
                                          <p:spTgt spid="51"/>
                                        </p:tgtEl>
                                        <p:attrNameLst>
                                          <p:attrName>ppt_x</p:attrName>
                                        </p:attrNameLst>
                                      </p:cBhvr>
                                      <p:tavLst>
                                        <p:tav tm="0">
                                          <p:val>
                                            <p:strVal val="#ppt_x-.2"/>
                                          </p:val>
                                        </p:tav>
                                        <p:tav tm="100000">
                                          <p:val>
                                            <p:strVal val="#ppt_x"/>
                                          </p:val>
                                        </p:tav>
                                      </p:tavLst>
                                    </p:anim>
                                    <p:anim calcmode="lin" valueType="num">
                                      <p:cBhvr>
                                        <p:cTn id="26"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900430" y="1162685"/>
            <a:ext cx="10518775" cy="5193665"/>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27125" y="1629410"/>
            <a:ext cx="10034270" cy="41859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49"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目前，从全球手机出货量的下跌，伴随而来的芯片、屏幕出货量下跌，苹果的服务业转型，到小米多业态裂变发展，这一系列的变化，都是在这样一个具有标志性意义的事实推动下发生的：手机时代已经过去，或者说智能手机的创新空间，与市场空间，已经双重封顶，行业已经进入大洗牌时代。就像过去三星、苹果、华为 OPPO、Vivo、小米终结了成百上千个军团混战的山寨手机时代一样，这个赢者通吃的时代很可能会像 PC一样最后只剩下两三个大品牌，以自己的杀手级产品特性，或者说以在某个品质与价格段位的压倒性优势，形成谁也消灭不了谁的鼎立之势。直到下一个时代的领袖浮出水面。</a:t>
            </a:r>
            <a:endPar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strike="noStrike" spc="150" noProof="1" dirty="0">
                <a:solidFill>
                  <a:srgbClr val="2F75B4"/>
                </a:solidFill>
                <a:uFillTx/>
                <a:latin typeface="微软雅黑" panose="020B0503020204020204" pitchFamily="34" charset="-122"/>
                <a:ea typeface="微软雅黑" panose="020B0503020204020204" pitchFamily="34" charset="-122"/>
                <a:sym typeface="+mn-ea"/>
              </a:rPr>
              <a:t>1. 移动电话用户数总体已经超过中国人口数量</a:t>
            </a:r>
            <a:endParaRPr lang="zh-CN" altLang="en-US" sz="1500"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rPr>
              <a:t>截止到 2019 年 6 月 30 日，中国移动电话用户数已经达到 15.86 亿，按照中国人口数 14 亿计算，中国的移动电话用户数已经大于 1。</a:t>
            </a:r>
            <a:endPar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dirty="0">
                <a:solidFill>
                  <a:srgbClr val="2F75B4"/>
                </a:solidFill>
                <a:uFillTx/>
                <a:latin typeface="微软雅黑" panose="020B0503020204020204" pitchFamily="34" charset="-122"/>
                <a:ea typeface="微软雅黑" panose="020B0503020204020204" pitchFamily="34" charset="-122"/>
                <a:sym typeface="+mn-ea"/>
              </a:rPr>
              <a:t>1. 手机出货量出现下降，款式以及数量都是同比减少</a:t>
            </a:r>
            <a:endParaRPr lang="zh-CN" altLang="en-US" sz="1500"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rPr>
              <a:t>根据中国信息通信研究院统计数据显示，2018 年，中国手机出货量为 4.14 亿部，较上年同比下降 15.68%。其中 4G 手机 3.91 亿部，同比下降 15.3%。</a:t>
            </a:r>
            <a:endPar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89593" y="620395"/>
            <a:ext cx="5326380" cy="460375"/>
          </a:xfrm>
          <a:prstGeom prst="rect">
            <a:avLst/>
          </a:prstGeom>
          <a:noFill/>
        </p:spPr>
        <p:txBody>
          <a:bodyPr wrap="none" rtlCol="0" anchor="t">
            <a:spAutoFit/>
          </a:bodyPr>
          <a:p>
            <a:pPr algn="l"/>
            <a:r>
              <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中国手机市场发展现状及前景分析</a:t>
            </a:r>
            <a:endPar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900430" y="1162685"/>
            <a:ext cx="10518775" cy="5193665"/>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27125" y="1629410"/>
            <a:ext cx="10034270" cy="461454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strike="noStrike" spc="150" noProof="1" dirty="0">
                <a:solidFill>
                  <a:srgbClr val="2F75B4"/>
                </a:solidFill>
                <a:uFillTx/>
                <a:latin typeface="微软雅黑" panose="020B0503020204020204" pitchFamily="34" charset="-122"/>
                <a:ea typeface="微软雅黑" panose="020B0503020204020204" pitchFamily="34" charset="-122"/>
                <a:sym typeface="+mn-ea"/>
              </a:rPr>
              <a:t>3. 贸易战使得国产手机份额激增</a:t>
            </a:r>
            <a:endParaRPr lang="zh-CN" altLang="en-US" sz="1500"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rPr>
              <a:t>从手机单品用户关注度数据来看，2019 年上半年关注度占据前三的是华为 P30Pro、OPPO Reno10 倍变焦版、vivo X27。华为产品占据榜首，优秀的技术加成让这样的排名在情理之中。而作为一款并不算新的产品，vivo X27 关注度不减，与其价格的优化不无关系，但这也证明了消费市场仍具备着较强的风格倾向性。</a:t>
            </a:r>
            <a:endPar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dirty="0">
                <a:solidFill>
                  <a:srgbClr val="2F75B4"/>
                </a:solidFill>
                <a:uFillTx/>
                <a:latin typeface="微软雅黑" panose="020B0503020204020204" pitchFamily="34" charset="-122"/>
                <a:ea typeface="微软雅黑" panose="020B0503020204020204" pitchFamily="34" charset="-122"/>
                <a:sym typeface="+mn-ea"/>
              </a:rPr>
              <a:t>4. 中国手机市场集中度不断提升</a:t>
            </a:r>
            <a:endParaRPr lang="zh-CN" altLang="en-US" sz="1500"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rPr>
              <a:t>根据中国信息通信研究院公布数据显示，2018 年，国内手机市场集中趋势明显，TOP5 厂商规模逆势增长，2018 年出货量合计份额较上年提高了 13 个百分点，提高至84%，中小企业的份额持续缩小，面临着更为严峻的竞争压力。</a:t>
            </a:r>
            <a:endPar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strike="noStrike" spc="150" noProof="1" dirty="0">
                <a:solidFill>
                  <a:srgbClr val="2F75B4"/>
                </a:solidFill>
                <a:uFillTx/>
                <a:latin typeface="微软雅黑" panose="020B0503020204020204" pitchFamily="34" charset="-122"/>
                <a:ea typeface="微软雅黑" panose="020B0503020204020204" pitchFamily="34" charset="-122"/>
                <a:sym typeface="+mn-ea"/>
              </a:rPr>
              <a:t>5. 手机价格分布格局——高端手机份额不断提升</a:t>
            </a:r>
            <a:endParaRPr lang="zh-CN" altLang="en-US" sz="1500"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rPr>
              <a:t>尽管高端市场，国产手机份额占比相对较小，增长明显，2018 年 4000 元以上的智能手机中，国产品牌占 33%，而 2017 年仅为 13%。4000 元以下市场，国产品牌占据绝对领导地位，2018 年 2000～3999 元，国产品牌智能手机占比 97%，2000 元以下则占比 99%。</a:t>
            </a:r>
            <a:endPar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89593" y="620395"/>
            <a:ext cx="5326380" cy="460375"/>
          </a:xfrm>
          <a:prstGeom prst="rect">
            <a:avLst/>
          </a:prstGeom>
          <a:noFill/>
        </p:spPr>
        <p:txBody>
          <a:bodyPr wrap="none" rtlCol="0" anchor="t">
            <a:spAutoFit/>
          </a:bodyPr>
          <a:p>
            <a:pPr algn="l"/>
            <a:r>
              <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中国手机市场发展现状及前景分析</a:t>
            </a:r>
            <a:endPar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900430" y="1162685"/>
            <a:ext cx="10518775" cy="5193665"/>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27125" y="1629410"/>
            <a:ext cx="10034270" cy="212915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strike="noStrike" spc="150" noProof="1" dirty="0">
                <a:solidFill>
                  <a:srgbClr val="2F75B4"/>
                </a:solidFill>
                <a:uFillTx/>
                <a:latin typeface="微软雅黑" panose="020B0503020204020204" pitchFamily="34" charset="-122"/>
                <a:ea typeface="微软雅黑" panose="020B0503020204020204" pitchFamily="34" charset="-122"/>
                <a:sym typeface="+mn-ea"/>
              </a:rPr>
              <a:t>6. 中国手机行业发展趋势分析</a:t>
            </a:r>
            <a:endParaRPr lang="zh-CN" altLang="en-US" sz="1500"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r>
              <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rPr>
              <a:t>通过国产手机制造企业近年来在全球和国内的表现，可以看出，已经有相当数量的国内企业在国际市场占得一席之地，但是在竞争激烈的手机市场，有效地提高销售利润率，是每个手机制造企业最难解决的问题。在取得市场占有率的同时，培养用户忠诚度是有效提高产品利润率的关键，这需要制造企业在除了产品硬件本身之外的软件及配套服务方面多下功夫。</a:t>
            </a:r>
            <a:endPar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a:p>
            <a:pPr lvl="0" algn="just" fontAlgn="ctr">
              <a:lnSpc>
                <a:spcPct val="130000"/>
              </a:lnSpc>
              <a:spcBef>
                <a:spcPts val="1000"/>
              </a:spcBef>
              <a:spcAft>
                <a:spcPts val="0"/>
              </a:spcAft>
              <a:buClr>
                <a:srgbClr val="2F75B4"/>
              </a:buClr>
              <a:buSzPct val="120000"/>
              <a:buFont typeface="Wingdings" panose="05000000000000000000" charset="0"/>
            </a:pPr>
            <a:endParaRPr lang="zh-CN" altLang="en-US" sz="1500"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089593" y="620395"/>
            <a:ext cx="5326380" cy="460375"/>
          </a:xfrm>
          <a:prstGeom prst="rect">
            <a:avLst/>
          </a:prstGeom>
          <a:noFill/>
        </p:spPr>
        <p:txBody>
          <a:bodyPr wrap="none" rtlCol="0" anchor="t">
            <a:spAutoFit/>
          </a:bodyPr>
          <a:p>
            <a:pPr algn="l"/>
            <a:r>
              <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中国手机市场发展现状及前景分析</a:t>
            </a:r>
            <a:endParaRPr lang="zh-CN" altLang="en-US" sz="2400" spc="300" noProof="1"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endParaRPr>
          </a:p>
        </p:txBody>
      </p:sp>
      <p:grpSp>
        <p:nvGrpSpPr>
          <p:cNvPr id="61" name="组合 60"/>
          <p:cNvGrpSpPr/>
          <p:nvPr/>
        </p:nvGrpSpPr>
        <p:grpSpPr>
          <a:xfrm>
            <a:off x="1549400" y="3606800"/>
            <a:ext cx="2079625" cy="1595438"/>
            <a:chOff x="3200" y="3624"/>
            <a:chExt cx="3276" cy="2513"/>
          </a:xfrm>
        </p:grpSpPr>
        <p:sp>
          <p:nvSpPr>
            <p:cNvPr id="51" name="任意多边形 50"/>
            <p:cNvSpPr/>
            <p:nvPr>
              <p:custDataLst>
                <p:tags r:id="rId5"/>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8" name="矩形 77"/>
            <p:cNvSpPr/>
            <p:nvPr>
              <p:custDataLst>
                <p:tags r:id="rId6"/>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9" name="圆角矩形 78"/>
            <p:cNvSpPr/>
            <p:nvPr>
              <p:custDataLst>
                <p:tags r:id="rId7"/>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0" name="圆角矩形 79"/>
            <p:cNvSpPr/>
            <p:nvPr>
              <p:custDataLst>
                <p:tags r:id="rId8"/>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文本框 51"/>
            <p:cNvSpPr txBox="1"/>
            <p:nvPr>
              <p:custDataLst>
                <p:tags r:id="rId9"/>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AI 技术在国产手机上渗</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透率将达到 60%</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2" name="组合 61"/>
          <p:cNvGrpSpPr/>
          <p:nvPr/>
        </p:nvGrpSpPr>
        <p:grpSpPr>
          <a:xfrm>
            <a:off x="3927793" y="3606800"/>
            <a:ext cx="2079625" cy="1595438"/>
            <a:chOff x="7962" y="3624"/>
            <a:chExt cx="3276" cy="2513"/>
          </a:xfrm>
        </p:grpSpPr>
        <p:sp>
          <p:nvSpPr>
            <p:cNvPr id="50" name="任意多边形 49"/>
            <p:cNvSpPr/>
            <p:nvPr>
              <p:custDataLst>
                <p:tags r:id="rId10"/>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5" name="矩形 54"/>
            <p:cNvSpPr/>
            <p:nvPr>
              <p:custDataLst>
                <p:tags r:id="rId11"/>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圆角矩形 59"/>
            <p:cNvSpPr/>
            <p:nvPr>
              <p:custDataLst>
                <p:tags r:id="rId12"/>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圆角矩形 44"/>
            <p:cNvSpPr/>
            <p:nvPr>
              <p:custDataLst>
                <p:tags r:id="rId13"/>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53"/>
            <p:cNvSpPr txBox="1"/>
            <p:nvPr>
              <p:custDataLst>
                <p:tags r:id="rId14"/>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手机拍照功能将进一步</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提升</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3" name="组合 62"/>
          <p:cNvGrpSpPr/>
          <p:nvPr/>
        </p:nvGrpSpPr>
        <p:grpSpPr>
          <a:xfrm>
            <a:off x="6234430" y="3606800"/>
            <a:ext cx="2085338" cy="1595438"/>
            <a:chOff x="12724" y="3624"/>
            <a:chExt cx="3285" cy="2513"/>
          </a:xfrm>
        </p:grpSpPr>
        <p:sp>
          <p:nvSpPr>
            <p:cNvPr id="41" name="任意多边形 40"/>
            <p:cNvSpPr/>
            <p:nvPr>
              <p:custDataLst>
                <p:tags r:id="rId15"/>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2" name="矩形 41"/>
            <p:cNvSpPr/>
            <p:nvPr>
              <p:custDataLst>
                <p:tags r:id="rId16"/>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圆角矩形 42"/>
            <p:cNvSpPr/>
            <p:nvPr>
              <p:custDataLst>
                <p:tags r:id="rId17"/>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圆角矩形 43"/>
            <p:cNvSpPr/>
            <p:nvPr>
              <p:custDataLst>
                <p:tags r:id="rId18"/>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19"/>
              </p:custDataLst>
            </p:nvPr>
          </p:nvSpPr>
          <p:spPr>
            <a:xfrm>
              <a:off x="12733" y="4526"/>
              <a:ext cx="3276" cy="1598"/>
            </a:xfrm>
            <a:prstGeom prst="rect">
              <a:avLst/>
            </a:prstGeom>
            <a:noFill/>
          </p:spPr>
          <p:txBody>
            <a:bodyPr wrap="none" rtlCol="0" anchor="ctr">
              <a:normAutofit/>
            </a:bodyPr>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屏下指纹技术会更成熟，千</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元机也有可能用上</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4" name="组合 63"/>
          <p:cNvGrpSpPr/>
          <p:nvPr/>
        </p:nvGrpSpPr>
        <p:grpSpPr>
          <a:xfrm>
            <a:off x="8469017" y="3607118"/>
            <a:ext cx="2223091" cy="1595437"/>
            <a:chOff x="3087" y="6297"/>
            <a:chExt cx="3502" cy="2513"/>
          </a:xfrm>
        </p:grpSpPr>
        <p:sp>
          <p:nvSpPr>
            <p:cNvPr id="82" name="任意多边形 81"/>
            <p:cNvSpPr/>
            <p:nvPr>
              <p:custDataLst>
                <p:tags r:id="rId20"/>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3" name="矩形 82"/>
            <p:cNvSpPr/>
            <p:nvPr>
              <p:custDataLst>
                <p:tags r:id="rId21"/>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4" name="圆角矩形 83"/>
            <p:cNvSpPr/>
            <p:nvPr>
              <p:custDataLst>
                <p:tags r:id="rId22"/>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5" name="圆角矩形 84"/>
            <p:cNvSpPr/>
            <p:nvPr>
              <p:custDataLst>
                <p:tags r:id="rId23"/>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文本框 56"/>
            <p:cNvSpPr txBox="1"/>
            <p:nvPr>
              <p:custDataLst>
                <p:tags r:id="rId24"/>
              </p:custDataLst>
            </p:nvPr>
          </p:nvSpPr>
          <p:spPr>
            <a:xfrm>
              <a:off x="3087" y="7196"/>
              <a:ext cx="3502" cy="1598"/>
            </a:xfrm>
            <a:prstGeom prst="rect">
              <a:avLst/>
            </a:prstGeom>
            <a:noFill/>
          </p:spPr>
          <p:txBody>
            <a:bodyPr wrap="none" rtlCol="0" anchor="ctr">
              <a:normAutofit/>
            </a:bodyPr>
            <a:p>
              <a:pPr algn="just">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快充技术将全面发力，手机</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a:p>
              <a:pPr algn="just">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充电将摆脱“18W”束缚</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spTree>
    <p:custDataLst>
      <p:tags r:id="rId2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par>
                          <p:cTn id="8" fill="hold">
                            <p:stCondLst>
                              <p:cond delay="2000"/>
                            </p:stCondLst>
                            <p:childTnLst>
                              <p:par>
                                <p:cTn id="9" presetID="12" presetClass="entr" presetSubtype="1"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p:tgtEl>
                                          <p:spTgt spid="61"/>
                                        </p:tgtEl>
                                        <p:attrNameLst>
                                          <p:attrName>ppt_y</p:attrName>
                                        </p:attrNameLst>
                                      </p:cBhvr>
                                      <p:tavLst>
                                        <p:tav tm="0">
                                          <p:val>
                                            <p:strVal val="#ppt_y-#ppt_h*1.125000"/>
                                          </p:val>
                                        </p:tav>
                                        <p:tav tm="100000">
                                          <p:val>
                                            <p:strVal val="#ppt_y"/>
                                          </p:val>
                                        </p:tav>
                                      </p:tavLst>
                                    </p:anim>
                                    <p:animEffect transition="in" filter="wipe(down)">
                                      <p:cBhvr>
                                        <p:cTn id="12" dur="500"/>
                                        <p:tgtEl>
                                          <p:spTgt spid="61"/>
                                        </p:tgtEl>
                                      </p:cBhvr>
                                    </p:animEffect>
                                  </p:childTnLst>
                                </p:cTn>
                              </p:par>
                            </p:childTnLst>
                          </p:cTn>
                        </p:par>
                        <p:par>
                          <p:cTn id="13" fill="hold">
                            <p:stCondLst>
                              <p:cond delay="2500"/>
                            </p:stCondLst>
                            <p:childTnLst>
                              <p:par>
                                <p:cTn id="14" presetID="12" presetClass="entr" presetSubtype="1" fill="hold"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p:cTn id="16" dur="500"/>
                                        <p:tgtEl>
                                          <p:spTgt spid="62"/>
                                        </p:tgtEl>
                                        <p:attrNameLst>
                                          <p:attrName>ppt_y</p:attrName>
                                        </p:attrNameLst>
                                      </p:cBhvr>
                                      <p:tavLst>
                                        <p:tav tm="0">
                                          <p:val>
                                            <p:strVal val="#ppt_y-#ppt_h*1.125000"/>
                                          </p:val>
                                        </p:tav>
                                        <p:tav tm="100000">
                                          <p:val>
                                            <p:strVal val="#ppt_y"/>
                                          </p:val>
                                        </p:tav>
                                      </p:tavLst>
                                    </p:anim>
                                    <p:animEffect transition="in" filter="wipe(down)">
                                      <p:cBhvr>
                                        <p:cTn id="17" dur="500"/>
                                        <p:tgtEl>
                                          <p:spTgt spid="62"/>
                                        </p:tgtEl>
                                      </p:cBhvr>
                                    </p:animEffect>
                                  </p:childTnLst>
                                </p:cTn>
                              </p:par>
                            </p:childTnLst>
                          </p:cTn>
                        </p:par>
                        <p:par>
                          <p:cTn id="18" fill="hold">
                            <p:stCondLst>
                              <p:cond delay="3000"/>
                            </p:stCondLst>
                            <p:childTnLst>
                              <p:par>
                                <p:cTn id="19" presetID="12" presetClass="entr" presetSubtype="1"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p:cTn id="21" dur="500"/>
                                        <p:tgtEl>
                                          <p:spTgt spid="63"/>
                                        </p:tgtEl>
                                        <p:attrNameLst>
                                          <p:attrName>ppt_y</p:attrName>
                                        </p:attrNameLst>
                                      </p:cBhvr>
                                      <p:tavLst>
                                        <p:tav tm="0">
                                          <p:val>
                                            <p:strVal val="#ppt_y-#ppt_h*1.125000"/>
                                          </p:val>
                                        </p:tav>
                                        <p:tav tm="100000">
                                          <p:val>
                                            <p:strVal val="#ppt_y"/>
                                          </p:val>
                                        </p:tav>
                                      </p:tavLst>
                                    </p:anim>
                                    <p:animEffect transition="in" filter="wipe(down)">
                                      <p:cBhvr>
                                        <p:cTn id="22" dur="500"/>
                                        <p:tgtEl>
                                          <p:spTgt spid="63"/>
                                        </p:tgtEl>
                                      </p:cBhvr>
                                    </p:animEffect>
                                  </p:childTnLst>
                                </p:cTn>
                              </p:par>
                            </p:childTnLst>
                          </p:cTn>
                        </p:par>
                        <p:par>
                          <p:cTn id="23" fill="hold">
                            <p:stCondLst>
                              <p:cond delay="3500"/>
                            </p:stCondLst>
                            <p:childTnLst>
                              <p:par>
                                <p:cTn id="24" presetID="12" presetClass="entr" presetSubtype="1" fill="hold"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p:cTn id="26" dur="500"/>
                                        <p:tgtEl>
                                          <p:spTgt spid="64"/>
                                        </p:tgtEl>
                                        <p:attrNameLst>
                                          <p:attrName>ppt_y</p:attrName>
                                        </p:attrNameLst>
                                      </p:cBhvr>
                                      <p:tavLst>
                                        <p:tav tm="0">
                                          <p:val>
                                            <p:strVal val="#ppt_y-#ppt_h*1.125000"/>
                                          </p:val>
                                        </p:tav>
                                        <p:tav tm="100000">
                                          <p:val>
                                            <p:strVal val="#ppt_y"/>
                                          </p:val>
                                        </p:tav>
                                      </p:tavLst>
                                    </p:anim>
                                    <p:animEffect transition="in" filter="wipe(down)">
                                      <p:cBhvr>
                                        <p:cTn id="2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43250" y="2638425"/>
            <a:ext cx="6388100" cy="974725"/>
          </a:xfrm>
        </p:spPr>
        <p:txBody>
          <a:bodyPr lIns="90000" tIns="46800" rIns="90000" bIns="46800" anchor="b">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任务一　市场调研设计</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4800124" y="1052830"/>
            <a:ext cx="2583180" cy="460375"/>
          </a:xfrm>
          <a:prstGeom prst="rect">
            <a:avLst/>
          </a:prstGeom>
          <a:noFill/>
        </p:spPr>
        <p:txBody>
          <a:bodyPr wrap="none" rtlCol="0" anchor="t">
            <a:spAutoFit/>
          </a:bodyPr>
          <a:p>
            <a:pPr algn="ctr"/>
            <a:r>
              <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rPr>
              <a:t>市场预测的程序</a:t>
            </a:r>
            <a:endParaRPr lang="zh-CN" altLang="en-US" sz="2400"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grpSp>
        <p:nvGrpSpPr>
          <p:cNvPr id="61" name="组合 60"/>
          <p:cNvGrpSpPr/>
          <p:nvPr/>
        </p:nvGrpSpPr>
        <p:grpSpPr>
          <a:xfrm>
            <a:off x="1993900" y="299148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1. 确定预测目标</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2" name="组合 61"/>
          <p:cNvGrpSpPr/>
          <p:nvPr/>
        </p:nvGrpSpPr>
        <p:grpSpPr>
          <a:xfrm>
            <a:off x="5018088" y="299148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2. 进行市场调查，收</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集并分析资料</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3" name="组合 62"/>
          <p:cNvGrpSpPr/>
          <p:nvPr/>
        </p:nvGrpSpPr>
        <p:grpSpPr>
          <a:xfrm>
            <a:off x="8042275" y="299148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3. 选定预测方法</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4" name="组合 63"/>
          <p:cNvGrpSpPr/>
          <p:nvPr/>
        </p:nvGrpSpPr>
        <p:grpSpPr>
          <a:xfrm>
            <a:off x="1993900" y="468852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4. 建立预测模型并进</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行预测</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6" name="组合 65"/>
          <p:cNvGrpSpPr/>
          <p:nvPr/>
        </p:nvGrpSpPr>
        <p:grpSpPr>
          <a:xfrm>
            <a:off x="5018088" y="468852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5. 分析和评价预测</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结果</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7" name="组合 66"/>
          <p:cNvGrpSpPr/>
          <p:nvPr/>
        </p:nvGrpSpPr>
        <p:grpSpPr>
          <a:xfrm>
            <a:off x="8042275" y="4688523"/>
            <a:ext cx="2079625" cy="1595437"/>
            <a:chOff x="12724" y="6297"/>
            <a:chExt cx="3276" cy="2513"/>
          </a:xfrm>
        </p:grpSpPr>
        <p:sp>
          <p:nvSpPr>
            <p:cNvPr id="87" name="任意多边形 86"/>
            <p:cNvSpPr/>
            <p:nvPr>
              <p:custDataLst>
                <p:tags r:id="rId26"/>
              </p:custDataLst>
            </p:nvPr>
          </p:nvSpPr>
          <p:spPr>
            <a:xfrm>
              <a:off x="12724"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8" name="矩形 87"/>
            <p:cNvSpPr/>
            <p:nvPr>
              <p:custDataLst>
                <p:tags r:id="rId27"/>
              </p:custDataLst>
            </p:nvPr>
          </p:nvSpPr>
          <p:spPr>
            <a:xfrm>
              <a:off x="12724" y="7146"/>
              <a:ext cx="3276" cy="1664"/>
            </a:xfrm>
            <a:prstGeom prst="rect">
              <a:avLst/>
            </a:prstGeom>
            <a:solidFill>
              <a:srgbClr val="FFC000">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9" name="圆角矩形 88"/>
            <p:cNvSpPr/>
            <p:nvPr>
              <p:custDataLst>
                <p:tags r:id="rId28"/>
              </p:custDataLst>
            </p:nvPr>
          </p:nvSpPr>
          <p:spPr>
            <a:xfrm>
              <a:off x="13208" y="6297"/>
              <a:ext cx="239" cy="690"/>
            </a:xfrm>
            <a:prstGeom prst="roundRect">
              <a:avLst>
                <a:gd name="adj" fmla="val 50000"/>
              </a:avLst>
            </a:prstGeom>
            <a:solidFill>
              <a:srgbClr val="FFC000">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0" name="圆角矩形 89"/>
            <p:cNvSpPr/>
            <p:nvPr>
              <p:custDataLst>
                <p:tags r:id="rId29"/>
              </p:custDataLst>
            </p:nvPr>
          </p:nvSpPr>
          <p:spPr>
            <a:xfrm>
              <a:off x="15277" y="6297"/>
              <a:ext cx="239" cy="690"/>
            </a:xfrm>
            <a:prstGeom prst="roundRect">
              <a:avLst>
                <a:gd name="adj" fmla="val 50000"/>
              </a:avLst>
            </a:prstGeom>
            <a:solidFill>
              <a:srgbClr val="FFC000">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文本框 58"/>
            <p:cNvSpPr txBox="1"/>
            <p:nvPr>
              <p:custDataLst>
                <p:tags r:id="rId30"/>
              </p:custDataLst>
            </p:nvPr>
          </p:nvSpPr>
          <p:spPr>
            <a:xfrm>
              <a:off x="12724" y="7196"/>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6. 提出市场预测报告</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sp>
        <p:nvSpPr>
          <p:cNvPr id="13" name="文本框 12"/>
          <p:cNvSpPr txBox="1"/>
          <p:nvPr/>
        </p:nvSpPr>
        <p:spPr>
          <a:xfrm>
            <a:off x="814070" y="1621790"/>
            <a:ext cx="10393680" cy="1198880"/>
          </a:xfrm>
          <a:prstGeom prst="rect">
            <a:avLst/>
          </a:prstGeom>
          <a:noFill/>
        </p:spPr>
        <p:txBody>
          <a:bodyPr wrap="square" rtlCol="0">
            <a:spAutoFit/>
          </a:bodyPr>
          <a:p>
            <a:pPr algn="just">
              <a:lnSpc>
                <a:spcPct val="150000"/>
              </a:lnSpc>
              <a:spcBef>
                <a:spcPts val="0"/>
              </a:spcBef>
              <a:spcAft>
                <a:spcPts val="0"/>
              </a:spcAft>
            </a:pPr>
            <a:r>
              <a:rPr lang="zh-CN" altLang="en-US" sz="1600" b="0">
                <a:latin typeface="微软雅黑" panose="020B0503020204020204" pitchFamily="34" charset="-122"/>
                <a:ea typeface="微软雅黑" panose="020B0503020204020204" pitchFamily="34" charset="-122"/>
              </a:rPr>
              <a:t>市场预测是一项科学系统的工作，是对预测目标的未来发展变化进行分析和推断的过程，具有复杂性、综合性和推断性。为了使市场预测工作顺利进行，提高预测工作的效率和预测结果的可靠性，必须遵循一定的程序，采用科学、严谨的工作步骤。市场预测的一般操作程序如下：</a:t>
            </a:r>
            <a:endParaRPr lang="zh-CN" altLang="en-US" sz="1600" b="0">
              <a:latin typeface="微软雅黑" panose="020B0503020204020204" pitchFamily="34" charset="-122"/>
              <a:ea typeface="微软雅黑" panose="020B0503020204020204" pitchFamily="34" charset="-122"/>
            </a:endParaRPr>
          </a:p>
        </p:txBody>
      </p:sp>
    </p:spTree>
    <p:custDataLst>
      <p:tags r:id="rId3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 calcmode="lin" valueType="num">
                                      <p:cBhvr>
                                        <p:cTn id="32" dur="500"/>
                                        <p:tgtEl>
                                          <p:spTgt spid="67"/>
                                        </p:tgtEl>
                                        <p:attrNameLst>
                                          <p:attrName>ppt_y</p:attrName>
                                        </p:attrNameLst>
                                      </p:cBhvr>
                                      <p:tavLst>
                                        <p:tav tm="0">
                                          <p:val>
                                            <p:strVal val="#ppt_y-#ppt_h*1.125000"/>
                                          </p:val>
                                        </p:tav>
                                        <p:tav tm="100000">
                                          <p:val>
                                            <p:strVal val="#ppt_y"/>
                                          </p:val>
                                        </p:tav>
                                      </p:tavLst>
                                    </p:anim>
                                    <p:animEffect transition="in" filter="wipe(down)">
                                      <p:cBhvr>
                                        <p:cTn id="3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28963" y="2409825"/>
            <a:ext cx="6388100" cy="1536700"/>
          </a:xfrm>
        </p:spPr>
        <p:txBody>
          <a:bodyPr lIns="90000" tIns="46800" rIns="90000" bIns="46800" anchor="ctr" anchorCtr="0">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kumimoji="0" lang="en-US"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市场预测方法</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369443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91360" y="2381885"/>
            <a:ext cx="8634730" cy="23850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集合意见法</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集合意见法是指企业内部经营管理人员、业务人员凭自己的经验判断，对市场未来需求趋势提出个人的预测意见，再集合大家的意见做出市场预测的方法。集合意见法是短期或近期的市场预测中常用的方法。企业经营管理人员和业务人员在日常工作中，积累了丰富的经验，掌握了大量的实际资料，非常熟悉市场需求的变化情况，对他们的意见进行充分调查并加以集中，可以对市场的未来情况做出预测。</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792980" y="1124268"/>
            <a:ext cx="25831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一、定性预测法</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369443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91360" y="2381885"/>
            <a:ext cx="8634730" cy="23850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德尔菲法</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德尔菲法又称专家小组法。它是 20 世纪 40 年代由美国的兰德公司首创和使用的，50 年代以后在西方发达国家广泛盛行的一种预测方法。这种方法是按规定的程式，采用背对背的反复函询方式，征询专家小组成员意见，经过几轮的征询与反馈，使各种不同意见渐趋一致，经汇总和用数理统计方法进行收敛，得出一个比较统一的预测结果供决策者参考。</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792980" y="1124268"/>
            <a:ext cx="25831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一、定性预测法</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4385"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 name="组合 4"/>
          <p:cNvGrpSpPr/>
          <p:nvPr/>
        </p:nvGrpSpPr>
        <p:grpSpPr>
          <a:xfrm>
            <a:off x="5006975" y="2441575"/>
            <a:ext cx="6383338" cy="784225"/>
            <a:chOff x="7657" y="3811"/>
            <a:chExt cx="9414" cy="1166"/>
          </a:xfrm>
        </p:grpSpPr>
        <p:sp>
          <p:nvSpPr>
            <p:cNvPr id="6" name="任意多边形 5"/>
            <p:cNvSpPr/>
            <p:nvPr>
              <p:custDataLst>
                <p:tags r:id="rId1"/>
              </p:custDataLst>
            </p:nvPr>
          </p:nvSpPr>
          <p:spPr>
            <a:xfrm>
              <a:off x="7657" y="3984"/>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276AA">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1</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7" name="矩形 6"/>
            <p:cNvSpPr/>
            <p:nvPr>
              <p:custDataLst>
                <p:tags r:id="rId2"/>
              </p:custDataLst>
            </p:nvPr>
          </p:nvSpPr>
          <p:spPr>
            <a:xfrm>
              <a:off x="8523" y="3811"/>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第一步，拟定意见征询表。</a:t>
              </a:r>
              <a:endParaRPr lang="zh-CN" altLang="en-US" sz="16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a:off x="5006975" y="3251200"/>
            <a:ext cx="6394450" cy="781050"/>
            <a:chOff x="7657" y="4972"/>
            <a:chExt cx="9428" cy="1166"/>
          </a:xfrm>
        </p:grpSpPr>
        <p:sp>
          <p:nvSpPr>
            <p:cNvPr id="9" name="任意多边形 8"/>
            <p:cNvSpPr/>
            <p:nvPr>
              <p:custDataLst>
                <p:tags r:id="rId3"/>
              </p:custDataLst>
            </p:nvPr>
          </p:nvSpPr>
          <p:spPr>
            <a:xfrm>
              <a:off x="7657" y="520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268A5">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2</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0" name="矩形 9"/>
            <p:cNvSpPr/>
            <p:nvPr>
              <p:custDataLst>
                <p:tags r:id="rId4"/>
              </p:custDataLst>
            </p:nvPr>
          </p:nvSpPr>
          <p:spPr>
            <a:xfrm>
              <a:off x="8537" y="4972"/>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第二步，选择专家。专家是否合适是该方法预测成败之关键。</a:t>
              </a:r>
              <a:endParaRPr lang="zh-CN" altLang="en-US" sz="16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5006975" y="4315460"/>
            <a:ext cx="6383338" cy="784225"/>
            <a:chOff x="7657" y="6083"/>
            <a:chExt cx="9414" cy="1167"/>
          </a:xfrm>
        </p:grpSpPr>
        <p:sp>
          <p:nvSpPr>
            <p:cNvPr id="12" name="任意多边形 11"/>
            <p:cNvSpPr/>
            <p:nvPr>
              <p:custDataLst>
                <p:tags r:id="rId5"/>
              </p:custDataLst>
            </p:nvPr>
          </p:nvSpPr>
          <p:spPr>
            <a:xfrm>
              <a:off x="7657" y="632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E5CA2">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3</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3" name="矩形 12"/>
            <p:cNvSpPr/>
            <p:nvPr>
              <p:custDataLst>
                <p:tags r:id="rId6"/>
              </p:custDataLst>
            </p:nvPr>
          </p:nvSpPr>
          <p:spPr>
            <a:xfrm>
              <a:off x="8523" y="6083"/>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第三步，采用匿名方式进行多次反馈函询，即预测组织者通过向各位专家分别邮寄意见征询表，请他们在规定时间内（一周或半月）按征询表上的要求，填上各自意见并寄回。</a:t>
              </a:r>
              <a:endParaRPr lang="zh-CN" altLang="en-US" sz="16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5006975" y="5257165"/>
            <a:ext cx="6518274" cy="784225"/>
            <a:chOff x="7657" y="7906"/>
            <a:chExt cx="9613" cy="1167"/>
          </a:xfrm>
        </p:grpSpPr>
        <p:sp>
          <p:nvSpPr>
            <p:cNvPr id="15" name="任意多边形 14"/>
            <p:cNvSpPr/>
            <p:nvPr>
              <p:custDataLst>
                <p:tags r:id="rId7"/>
              </p:custDataLst>
            </p:nvPr>
          </p:nvSpPr>
          <p:spPr>
            <a:xfrm>
              <a:off x="7657" y="8151"/>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C85AE">
                <a:lumMod val="75000"/>
              </a:srgbClr>
            </a:solidFill>
            <a:ln w="12700" cap="flat">
              <a:noFill/>
              <a:miter lim="400000"/>
            </a:ln>
            <a:effectLst/>
          </p:spPr>
          <p:txBody>
            <a:bodyPr anchor="ctr" anchorCtr="0"/>
            <a:p>
              <a:pPr algn="ctr" fontAlgn="base">
                <a:lnSpc>
                  <a:spcPct val="130000"/>
                </a:lnSpc>
              </a:pPr>
              <a:r>
                <a:rPr lang="en-US" sz="1600" b="1" strike="noStrike" spc="200" noProof="1">
                  <a:solidFill>
                    <a:schemeClr val="bg1"/>
                  </a:solidFill>
                  <a:latin typeface="微软雅黑" panose="020B0503020204020204" pitchFamily="34" charset="-122"/>
                  <a:ea typeface="微软雅黑" panose="020B0503020204020204" pitchFamily="34" charset="-122"/>
                  <a:cs typeface="+mn-cs"/>
                </a:rPr>
                <a:t>4</a:t>
              </a:r>
              <a:endParaRPr lang="en-US" sz="1600" b="1" strike="noStrike" spc="200" noProof="1">
                <a:solidFill>
                  <a:schemeClr val="bg1"/>
                </a:solidFill>
                <a:latin typeface="微软雅黑" panose="020B0503020204020204" pitchFamily="34" charset="-122"/>
                <a:ea typeface="微软雅黑" panose="020B0503020204020204" pitchFamily="34" charset="-122"/>
                <a:cs typeface="+mn-cs"/>
              </a:endParaRPr>
            </a:p>
          </p:txBody>
        </p:sp>
        <p:sp>
          <p:nvSpPr>
            <p:cNvPr id="16" name="矩形 15"/>
            <p:cNvSpPr/>
            <p:nvPr>
              <p:custDataLst>
                <p:tags r:id="rId8"/>
              </p:custDataLst>
            </p:nvPr>
          </p:nvSpPr>
          <p:spPr>
            <a:xfrm>
              <a:off x="8523" y="7906"/>
              <a:ext cx="8747" cy="1167"/>
            </a:xfrm>
            <a:prstGeom prst="rect">
              <a:avLst/>
            </a:prstGeom>
          </p:spPr>
          <p:txBody>
            <a:bodyPr wrap="square" lIns="90000" tIns="0" rIns="90000" bIns="46800" anchor="ctr" anchorCtr="0"/>
            <a:p>
              <a:pPr algn="just" fontAlgn="base">
                <a:lnSpc>
                  <a:spcPct val="130000"/>
                </a:lnSpc>
              </a:pPr>
              <a:r>
                <a:rPr lang="zh-CN" altLang="en-US" sz="16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rPr>
                <a:t>第四步，运用数理统计方法进行收敛处理，做出预测结论。</a:t>
              </a:r>
              <a:endParaRPr lang="zh-CN" altLang="en-US" sz="1600" b="1" strike="noStrike" spc="200" noProof="1">
                <a:solidFill>
                  <a:schemeClr val="tx1">
                    <a:lumMod val="65000"/>
                    <a:lumOff val="35000"/>
                  </a:schemeClr>
                </a:solidFill>
                <a:uFillTx/>
                <a:latin typeface="微软雅黑" panose="020B0503020204020204" pitchFamily="34" charset="-122"/>
                <a:ea typeface="微软雅黑" panose="020B0503020204020204" pitchFamily="34" charset="-122"/>
                <a:cs typeface="+mn-cs"/>
              </a:endParaRPr>
            </a:p>
          </p:txBody>
        </p:sp>
      </p:grpSp>
      <p:grpSp>
        <p:nvGrpSpPr>
          <p:cNvPr id="144402" name="组合 273"/>
          <p:cNvGrpSpPr/>
          <p:nvPr/>
        </p:nvGrpSpPr>
        <p:grpSpPr>
          <a:xfrm>
            <a:off x="1435100" y="2535238"/>
            <a:ext cx="2949575" cy="3829050"/>
            <a:chOff x="7775" y="4234"/>
            <a:chExt cx="3650" cy="4802"/>
          </a:xfrm>
        </p:grpSpPr>
        <p:sp>
          <p:nvSpPr>
            <p:cNvPr id="144403" name="任意多边形 261"/>
            <p:cNvSpPr/>
            <p:nvPr>
              <p:custDataLst>
                <p:tags r:id="rId9"/>
              </p:custDataLst>
            </p:nvPr>
          </p:nvSpPr>
          <p:spPr>
            <a:xfrm flipH="1">
              <a:off x="9694" y="5678"/>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solidFill>
            <a:ln w="9525">
              <a:noFill/>
            </a:ln>
          </p:spPr>
          <p:txBody>
            <a:bodyPr/>
            <a:p>
              <a:endParaRPr lang="zh-CN" altLang="en-US"/>
            </a:p>
          </p:txBody>
        </p:sp>
        <p:sp>
          <p:nvSpPr>
            <p:cNvPr id="144404" name="任意多边形 262"/>
            <p:cNvSpPr/>
            <p:nvPr>
              <p:custDataLst>
                <p:tags r:id="rId10"/>
              </p:custDataLst>
            </p:nvPr>
          </p:nvSpPr>
          <p:spPr>
            <a:xfrm flipH="1">
              <a:off x="8411" y="5746"/>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solidFill>
            <a:ln w="9525">
              <a:noFill/>
            </a:ln>
          </p:spPr>
          <p:txBody>
            <a:bodyPr/>
            <a:p>
              <a:endParaRPr lang="zh-CN" altLang="en-US"/>
            </a:p>
          </p:txBody>
        </p:sp>
        <p:sp>
          <p:nvSpPr>
            <p:cNvPr id="144405" name="任意多边形 263"/>
            <p:cNvSpPr/>
            <p:nvPr>
              <p:custDataLst>
                <p:tags r:id="rId11"/>
              </p:custDataLst>
            </p:nvPr>
          </p:nvSpPr>
          <p:spPr>
            <a:xfrm flipH="1">
              <a:off x="7775" y="6127"/>
              <a:ext cx="830" cy="849"/>
            </a:xfrm>
            <a:custGeom>
              <a:avLst/>
              <a:gdLst/>
              <a:ahLst/>
              <a:cxnLst/>
              <a:pathLst>
                <a:path w="120000" h="120000">
                  <a:moveTo>
                    <a:pt x="120000" y="60038"/>
                  </a:moveTo>
                  <a:lnTo>
                    <a:pt x="119923" y="63127"/>
                  </a:lnTo>
                  <a:lnTo>
                    <a:pt x="119693" y="66177"/>
                  </a:lnTo>
                  <a:lnTo>
                    <a:pt x="119309" y="69189"/>
                  </a:lnTo>
                  <a:lnTo>
                    <a:pt x="118772" y="72123"/>
                  </a:lnTo>
                  <a:lnTo>
                    <a:pt x="118120" y="75057"/>
                  </a:lnTo>
                  <a:lnTo>
                    <a:pt x="117276" y="77915"/>
                  </a:lnTo>
                  <a:lnTo>
                    <a:pt x="116355" y="80694"/>
                  </a:lnTo>
                  <a:lnTo>
                    <a:pt x="115281" y="83397"/>
                  </a:lnTo>
                  <a:lnTo>
                    <a:pt x="114053" y="86023"/>
                  </a:lnTo>
                  <a:lnTo>
                    <a:pt x="112749" y="88610"/>
                  </a:lnTo>
                  <a:lnTo>
                    <a:pt x="111329" y="91119"/>
                  </a:lnTo>
                  <a:lnTo>
                    <a:pt x="109718" y="93590"/>
                  </a:lnTo>
                  <a:lnTo>
                    <a:pt x="108069" y="95907"/>
                  </a:lnTo>
                  <a:lnTo>
                    <a:pt x="106304" y="98185"/>
                  </a:lnTo>
                  <a:lnTo>
                    <a:pt x="104424" y="100386"/>
                  </a:lnTo>
                  <a:lnTo>
                    <a:pt x="102429" y="102432"/>
                  </a:lnTo>
                  <a:lnTo>
                    <a:pt x="100319" y="104440"/>
                  </a:lnTo>
                  <a:lnTo>
                    <a:pt x="98171" y="106332"/>
                  </a:lnTo>
                  <a:lnTo>
                    <a:pt x="95907" y="108108"/>
                  </a:lnTo>
                  <a:lnTo>
                    <a:pt x="93529" y="109768"/>
                  </a:lnTo>
                  <a:lnTo>
                    <a:pt x="91112" y="111312"/>
                  </a:lnTo>
                  <a:lnTo>
                    <a:pt x="88618" y="112779"/>
                  </a:lnTo>
                  <a:lnTo>
                    <a:pt x="86010" y="114131"/>
                  </a:lnTo>
                  <a:lnTo>
                    <a:pt x="83363" y="115289"/>
                  </a:lnTo>
                  <a:lnTo>
                    <a:pt x="80639" y="116370"/>
                  </a:lnTo>
                  <a:lnTo>
                    <a:pt x="77838" y="117335"/>
                  </a:lnTo>
                  <a:lnTo>
                    <a:pt x="75000" y="118146"/>
                  </a:lnTo>
                  <a:lnTo>
                    <a:pt x="72084" y="118803"/>
                  </a:lnTo>
                  <a:lnTo>
                    <a:pt x="69168" y="119343"/>
                  </a:lnTo>
                  <a:lnTo>
                    <a:pt x="66138" y="119729"/>
                  </a:lnTo>
                  <a:lnTo>
                    <a:pt x="63107" y="119922"/>
                  </a:lnTo>
                  <a:lnTo>
                    <a:pt x="60000" y="119999"/>
                  </a:lnTo>
                  <a:lnTo>
                    <a:pt x="56930" y="119922"/>
                  </a:lnTo>
                  <a:lnTo>
                    <a:pt x="53861" y="119729"/>
                  </a:lnTo>
                  <a:lnTo>
                    <a:pt x="50869" y="119343"/>
                  </a:lnTo>
                  <a:lnTo>
                    <a:pt x="47915" y="118803"/>
                  </a:lnTo>
                  <a:lnTo>
                    <a:pt x="45038" y="118146"/>
                  </a:lnTo>
                  <a:lnTo>
                    <a:pt x="42161" y="117335"/>
                  </a:lnTo>
                  <a:lnTo>
                    <a:pt x="39360" y="116370"/>
                  </a:lnTo>
                  <a:lnTo>
                    <a:pt x="36636" y="115289"/>
                  </a:lnTo>
                  <a:lnTo>
                    <a:pt x="33951" y="114131"/>
                  </a:lnTo>
                  <a:lnTo>
                    <a:pt x="31381" y="112779"/>
                  </a:lnTo>
                  <a:lnTo>
                    <a:pt x="28887" y="111312"/>
                  </a:lnTo>
                  <a:lnTo>
                    <a:pt x="26432" y="109768"/>
                  </a:lnTo>
                  <a:lnTo>
                    <a:pt x="24053" y="108108"/>
                  </a:lnTo>
                  <a:lnTo>
                    <a:pt x="21828" y="106332"/>
                  </a:lnTo>
                  <a:lnTo>
                    <a:pt x="19641" y="104440"/>
                  </a:lnTo>
                  <a:lnTo>
                    <a:pt x="17570" y="102432"/>
                  </a:lnTo>
                  <a:lnTo>
                    <a:pt x="15537" y="100386"/>
                  </a:lnTo>
                  <a:lnTo>
                    <a:pt x="13657" y="98185"/>
                  </a:lnTo>
                  <a:lnTo>
                    <a:pt x="11930" y="95907"/>
                  </a:lnTo>
                  <a:lnTo>
                    <a:pt x="10242" y="93590"/>
                  </a:lnTo>
                  <a:lnTo>
                    <a:pt x="8670" y="91119"/>
                  </a:lnTo>
                  <a:lnTo>
                    <a:pt x="7212" y="88610"/>
                  </a:lnTo>
                  <a:lnTo>
                    <a:pt x="5907" y="86023"/>
                  </a:lnTo>
                  <a:lnTo>
                    <a:pt x="4680" y="83397"/>
                  </a:lnTo>
                  <a:lnTo>
                    <a:pt x="3606" y="80694"/>
                  </a:lnTo>
                  <a:lnTo>
                    <a:pt x="2685" y="77915"/>
                  </a:lnTo>
                  <a:lnTo>
                    <a:pt x="1879" y="75057"/>
                  </a:lnTo>
                  <a:lnTo>
                    <a:pt x="1189" y="72123"/>
                  </a:lnTo>
                  <a:lnTo>
                    <a:pt x="690" y="69189"/>
                  </a:lnTo>
                  <a:lnTo>
                    <a:pt x="268" y="66177"/>
                  </a:lnTo>
                  <a:lnTo>
                    <a:pt x="76" y="63127"/>
                  </a:lnTo>
                  <a:lnTo>
                    <a:pt x="0" y="60038"/>
                  </a:lnTo>
                  <a:lnTo>
                    <a:pt x="76" y="56949"/>
                  </a:lnTo>
                  <a:lnTo>
                    <a:pt x="268" y="53899"/>
                  </a:lnTo>
                  <a:lnTo>
                    <a:pt x="690" y="50888"/>
                  </a:lnTo>
                  <a:lnTo>
                    <a:pt x="1189" y="47953"/>
                  </a:lnTo>
                  <a:lnTo>
                    <a:pt x="1879" y="45057"/>
                  </a:lnTo>
                  <a:lnTo>
                    <a:pt x="2685" y="42200"/>
                  </a:lnTo>
                  <a:lnTo>
                    <a:pt x="3606" y="39420"/>
                  </a:lnTo>
                  <a:lnTo>
                    <a:pt x="4680" y="36718"/>
                  </a:lnTo>
                  <a:lnTo>
                    <a:pt x="5907" y="34015"/>
                  </a:lnTo>
                  <a:lnTo>
                    <a:pt x="7212" y="31428"/>
                  </a:lnTo>
                  <a:lnTo>
                    <a:pt x="8670" y="28957"/>
                  </a:lnTo>
                  <a:lnTo>
                    <a:pt x="10242" y="26486"/>
                  </a:lnTo>
                  <a:lnTo>
                    <a:pt x="11930" y="24131"/>
                  </a:lnTo>
                  <a:lnTo>
                    <a:pt x="13657" y="21891"/>
                  </a:lnTo>
                  <a:lnTo>
                    <a:pt x="15537" y="19729"/>
                  </a:lnTo>
                  <a:lnTo>
                    <a:pt x="17570" y="17644"/>
                  </a:lnTo>
                  <a:lnTo>
                    <a:pt x="19641" y="15637"/>
                  </a:lnTo>
                  <a:lnTo>
                    <a:pt x="21828" y="13745"/>
                  </a:lnTo>
                  <a:lnTo>
                    <a:pt x="24053" y="11969"/>
                  </a:lnTo>
                  <a:lnTo>
                    <a:pt x="26432" y="10270"/>
                  </a:lnTo>
                  <a:lnTo>
                    <a:pt x="28887" y="8725"/>
                  </a:lnTo>
                  <a:lnTo>
                    <a:pt x="31381" y="7297"/>
                  </a:lnTo>
                  <a:lnTo>
                    <a:pt x="33951" y="5945"/>
                  </a:lnTo>
                  <a:lnTo>
                    <a:pt x="36636" y="4749"/>
                  </a:lnTo>
                  <a:lnTo>
                    <a:pt x="39360" y="3706"/>
                  </a:lnTo>
                  <a:lnTo>
                    <a:pt x="42161" y="2741"/>
                  </a:lnTo>
                  <a:lnTo>
                    <a:pt x="45038" y="1930"/>
                  </a:lnTo>
                  <a:lnTo>
                    <a:pt x="47915" y="1274"/>
                  </a:lnTo>
                  <a:lnTo>
                    <a:pt x="50869" y="733"/>
                  </a:lnTo>
                  <a:lnTo>
                    <a:pt x="53861" y="347"/>
                  </a:lnTo>
                  <a:lnTo>
                    <a:pt x="56930" y="115"/>
                  </a:lnTo>
                  <a:lnTo>
                    <a:pt x="60000" y="0"/>
                  </a:lnTo>
                  <a:lnTo>
                    <a:pt x="63107" y="115"/>
                  </a:lnTo>
                  <a:lnTo>
                    <a:pt x="66138" y="347"/>
                  </a:lnTo>
                  <a:lnTo>
                    <a:pt x="69168" y="733"/>
                  </a:lnTo>
                  <a:lnTo>
                    <a:pt x="72084" y="1274"/>
                  </a:lnTo>
                  <a:lnTo>
                    <a:pt x="75000" y="1930"/>
                  </a:lnTo>
                  <a:lnTo>
                    <a:pt x="77838" y="2741"/>
                  </a:lnTo>
                  <a:lnTo>
                    <a:pt x="80639" y="3706"/>
                  </a:lnTo>
                  <a:lnTo>
                    <a:pt x="83363" y="4749"/>
                  </a:lnTo>
                  <a:lnTo>
                    <a:pt x="86010" y="5945"/>
                  </a:lnTo>
                  <a:lnTo>
                    <a:pt x="88618" y="7297"/>
                  </a:lnTo>
                  <a:lnTo>
                    <a:pt x="91112" y="8725"/>
                  </a:lnTo>
                  <a:lnTo>
                    <a:pt x="93529" y="10270"/>
                  </a:lnTo>
                  <a:lnTo>
                    <a:pt x="95907" y="11969"/>
                  </a:lnTo>
                  <a:lnTo>
                    <a:pt x="98171" y="13745"/>
                  </a:lnTo>
                  <a:lnTo>
                    <a:pt x="100319" y="15637"/>
                  </a:lnTo>
                  <a:lnTo>
                    <a:pt x="102429" y="17644"/>
                  </a:lnTo>
                  <a:lnTo>
                    <a:pt x="104424" y="19729"/>
                  </a:lnTo>
                  <a:lnTo>
                    <a:pt x="106304" y="21891"/>
                  </a:lnTo>
                  <a:lnTo>
                    <a:pt x="108069" y="24131"/>
                  </a:lnTo>
                  <a:lnTo>
                    <a:pt x="109718" y="26486"/>
                  </a:lnTo>
                  <a:lnTo>
                    <a:pt x="111329" y="28957"/>
                  </a:lnTo>
                  <a:lnTo>
                    <a:pt x="112749" y="31428"/>
                  </a:lnTo>
                  <a:lnTo>
                    <a:pt x="114053" y="34015"/>
                  </a:lnTo>
                  <a:lnTo>
                    <a:pt x="115281" y="36718"/>
                  </a:lnTo>
                  <a:lnTo>
                    <a:pt x="116355" y="39420"/>
                  </a:lnTo>
                  <a:lnTo>
                    <a:pt x="117276" y="42200"/>
                  </a:lnTo>
                  <a:lnTo>
                    <a:pt x="118120" y="45057"/>
                  </a:lnTo>
                  <a:lnTo>
                    <a:pt x="118772" y="47953"/>
                  </a:lnTo>
                  <a:lnTo>
                    <a:pt x="119309" y="50888"/>
                  </a:lnTo>
                  <a:lnTo>
                    <a:pt x="119693" y="53899"/>
                  </a:lnTo>
                  <a:lnTo>
                    <a:pt x="119923" y="56949"/>
                  </a:lnTo>
                  <a:lnTo>
                    <a:pt x="120000" y="60038"/>
                  </a:lnTo>
                  <a:close/>
                </a:path>
              </a:pathLst>
            </a:custGeom>
            <a:solidFill>
              <a:srgbClr val="5E5CA2"/>
            </a:solidFill>
            <a:ln w="9525">
              <a:noFill/>
            </a:ln>
          </p:spPr>
          <p:txBody>
            <a:bodyPr/>
            <a:p>
              <a:endParaRPr lang="zh-CN" altLang="en-US"/>
            </a:p>
          </p:txBody>
        </p:sp>
        <p:sp>
          <p:nvSpPr>
            <p:cNvPr id="144406" name="任意多边形 264"/>
            <p:cNvSpPr/>
            <p:nvPr>
              <p:custDataLst>
                <p:tags r:id="rId12"/>
              </p:custDataLst>
            </p:nvPr>
          </p:nvSpPr>
          <p:spPr>
            <a:xfrm flipH="1">
              <a:off x="8424" y="5569"/>
              <a:ext cx="586" cy="600"/>
            </a:xfrm>
            <a:custGeom>
              <a:avLst/>
              <a:gdLst/>
              <a:ahLst/>
              <a:cxnLst/>
              <a:pathLst>
                <a:path w="120000" h="120000">
                  <a:moveTo>
                    <a:pt x="120000" y="59972"/>
                  </a:moveTo>
                  <a:lnTo>
                    <a:pt x="119945" y="63088"/>
                  </a:lnTo>
                  <a:lnTo>
                    <a:pt x="119674" y="66095"/>
                  </a:lnTo>
                  <a:lnTo>
                    <a:pt x="119294" y="69157"/>
                  </a:lnTo>
                  <a:lnTo>
                    <a:pt x="118751" y="72109"/>
                  </a:lnTo>
                  <a:lnTo>
                    <a:pt x="118100" y="75006"/>
                  </a:lnTo>
                  <a:lnTo>
                    <a:pt x="117286" y="77904"/>
                  </a:lnTo>
                  <a:lnTo>
                    <a:pt x="116309" y="80637"/>
                  </a:lnTo>
                  <a:lnTo>
                    <a:pt x="115278" y="83371"/>
                  </a:lnTo>
                  <a:lnTo>
                    <a:pt x="114084" y="86050"/>
                  </a:lnTo>
                  <a:lnTo>
                    <a:pt x="112727" y="88619"/>
                  </a:lnTo>
                  <a:lnTo>
                    <a:pt x="111316" y="91134"/>
                  </a:lnTo>
                  <a:lnTo>
                    <a:pt x="109687" y="93594"/>
                  </a:lnTo>
                  <a:lnTo>
                    <a:pt x="108059" y="95890"/>
                  </a:lnTo>
                  <a:lnTo>
                    <a:pt x="106268" y="98186"/>
                  </a:lnTo>
                  <a:lnTo>
                    <a:pt x="104369" y="100373"/>
                  </a:lnTo>
                  <a:lnTo>
                    <a:pt x="102360" y="102451"/>
                  </a:lnTo>
                  <a:lnTo>
                    <a:pt x="100298" y="104419"/>
                  </a:lnTo>
                  <a:lnTo>
                    <a:pt x="98127" y="106332"/>
                  </a:lnTo>
                  <a:lnTo>
                    <a:pt x="95902" y="108082"/>
                  </a:lnTo>
                  <a:lnTo>
                    <a:pt x="93514" y="109776"/>
                  </a:lnTo>
                  <a:lnTo>
                    <a:pt x="91126" y="111307"/>
                  </a:lnTo>
                  <a:lnTo>
                    <a:pt x="88575" y="112783"/>
                  </a:lnTo>
                  <a:lnTo>
                    <a:pt x="85970" y="114095"/>
                  </a:lnTo>
                  <a:lnTo>
                    <a:pt x="83310" y="115298"/>
                  </a:lnTo>
                  <a:lnTo>
                    <a:pt x="80597" y="116337"/>
                  </a:lnTo>
                  <a:lnTo>
                    <a:pt x="77829" y="117321"/>
                  </a:lnTo>
                  <a:lnTo>
                    <a:pt x="74952" y="118141"/>
                  </a:lnTo>
                  <a:lnTo>
                    <a:pt x="72075" y="118797"/>
                  </a:lnTo>
                  <a:lnTo>
                    <a:pt x="69145" y="119289"/>
                  </a:lnTo>
                  <a:lnTo>
                    <a:pt x="66105" y="119726"/>
                  </a:lnTo>
                  <a:lnTo>
                    <a:pt x="63066" y="119945"/>
                  </a:lnTo>
                  <a:lnTo>
                    <a:pt x="59972" y="120000"/>
                  </a:lnTo>
                  <a:lnTo>
                    <a:pt x="56933" y="119945"/>
                  </a:lnTo>
                  <a:lnTo>
                    <a:pt x="53839" y="119726"/>
                  </a:lnTo>
                  <a:lnTo>
                    <a:pt x="50800" y="119289"/>
                  </a:lnTo>
                  <a:lnTo>
                    <a:pt x="47869" y="118797"/>
                  </a:lnTo>
                  <a:lnTo>
                    <a:pt x="44993" y="118141"/>
                  </a:lnTo>
                  <a:lnTo>
                    <a:pt x="42116" y="117321"/>
                  </a:lnTo>
                  <a:lnTo>
                    <a:pt x="39348" y="116337"/>
                  </a:lnTo>
                  <a:lnTo>
                    <a:pt x="36635" y="115298"/>
                  </a:lnTo>
                  <a:lnTo>
                    <a:pt x="33921" y="114095"/>
                  </a:lnTo>
                  <a:lnTo>
                    <a:pt x="31370" y="112783"/>
                  </a:lnTo>
                  <a:lnTo>
                    <a:pt x="28873" y="111307"/>
                  </a:lnTo>
                  <a:lnTo>
                    <a:pt x="26431" y="109776"/>
                  </a:lnTo>
                  <a:lnTo>
                    <a:pt x="24097" y="108082"/>
                  </a:lnTo>
                  <a:lnTo>
                    <a:pt x="21818" y="106332"/>
                  </a:lnTo>
                  <a:lnTo>
                    <a:pt x="19647" y="104419"/>
                  </a:lnTo>
                  <a:lnTo>
                    <a:pt x="17584" y="102451"/>
                  </a:lnTo>
                  <a:lnTo>
                    <a:pt x="15576" y="100373"/>
                  </a:lnTo>
                  <a:lnTo>
                    <a:pt x="13677" y="98186"/>
                  </a:lnTo>
                  <a:lnTo>
                    <a:pt x="11886" y="95890"/>
                  </a:lnTo>
                  <a:lnTo>
                    <a:pt x="10257" y="93594"/>
                  </a:lnTo>
                  <a:lnTo>
                    <a:pt x="8629" y="91134"/>
                  </a:lnTo>
                  <a:lnTo>
                    <a:pt x="7218" y="88619"/>
                  </a:lnTo>
                  <a:lnTo>
                    <a:pt x="5861" y="86050"/>
                  </a:lnTo>
                  <a:lnTo>
                    <a:pt x="4721" y="83371"/>
                  </a:lnTo>
                  <a:lnTo>
                    <a:pt x="3636" y="80637"/>
                  </a:lnTo>
                  <a:lnTo>
                    <a:pt x="2713" y="77904"/>
                  </a:lnTo>
                  <a:lnTo>
                    <a:pt x="1845" y="75006"/>
                  </a:lnTo>
                  <a:lnTo>
                    <a:pt x="1194" y="72109"/>
                  </a:lnTo>
                  <a:lnTo>
                    <a:pt x="705" y="69157"/>
                  </a:lnTo>
                  <a:lnTo>
                    <a:pt x="271" y="66095"/>
                  </a:lnTo>
                  <a:lnTo>
                    <a:pt x="54" y="63088"/>
                  </a:lnTo>
                  <a:lnTo>
                    <a:pt x="0" y="59972"/>
                  </a:lnTo>
                  <a:lnTo>
                    <a:pt x="54" y="56911"/>
                  </a:lnTo>
                  <a:lnTo>
                    <a:pt x="271" y="53904"/>
                  </a:lnTo>
                  <a:lnTo>
                    <a:pt x="705" y="50897"/>
                  </a:lnTo>
                  <a:lnTo>
                    <a:pt x="1194" y="47945"/>
                  </a:lnTo>
                  <a:lnTo>
                    <a:pt x="1845" y="45047"/>
                  </a:lnTo>
                  <a:lnTo>
                    <a:pt x="2713" y="42150"/>
                  </a:lnTo>
                  <a:lnTo>
                    <a:pt x="3636" y="39362"/>
                  </a:lnTo>
                  <a:lnTo>
                    <a:pt x="4721" y="36628"/>
                  </a:lnTo>
                  <a:lnTo>
                    <a:pt x="5861" y="33949"/>
                  </a:lnTo>
                  <a:lnTo>
                    <a:pt x="7218" y="31380"/>
                  </a:lnTo>
                  <a:lnTo>
                    <a:pt x="8629" y="28865"/>
                  </a:lnTo>
                  <a:lnTo>
                    <a:pt x="10257" y="26460"/>
                  </a:lnTo>
                  <a:lnTo>
                    <a:pt x="11886" y="24109"/>
                  </a:lnTo>
                  <a:lnTo>
                    <a:pt x="13677" y="21813"/>
                  </a:lnTo>
                  <a:lnTo>
                    <a:pt x="15576" y="19681"/>
                  </a:lnTo>
                  <a:lnTo>
                    <a:pt x="17584" y="17548"/>
                  </a:lnTo>
                  <a:lnTo>
                    <a:pt x="19647" y="15580"/>
                  </a:lnTo>
                  <a:lnTo>
                    <a:pt x="21818" y="13722"/>
                  </a:lnTo>
                  <a:lnTo>
                    <a:pt x="24097" y="11917"/>
                  </a:lnTo>
                  <a:lnTo>
                    <a:pt x="26431" y="10223"/>
                  </a:lnTo>
                  <a:lnTo>
                    <a:pt x="28873" y="8692"/>
                  </a:lnTo>
                  <a:lnTo>
                    <a:pt x="31370" y="7216"/>
                  </a:lnTo>
                  <a:lnTo>
                    <a:pt x="33921" y="5904"/>
                  </a:lnTo>
                  <a:lnTo>
                    <a:pt x="36635" y="4701"/>
                  </a:lnTo>
                  <a:lnTo>
                    <a:pt x="39348" y="3662"/>
                  </a:lnTo>
                  <a:lnTo>
                    <a:pt x="42116" y="2733"/>
                  </a:lnTo>
                  <a:lnTo>
                    <a:pt x="44993" y="1913"/>
                  </a:lnTo>
                  <a:lnTo>
                    <a:pt x="47869" y="1257"/>
                  </a:lnTo>
                  <a:lnTo>
                    <a:pt x="50800" y="710"/>
                  </a:lnTo>
                  <a:lnTo>
                    <a:pt x="53839" y="273"/>
                  </a:lnTo>
                  <a:lnTo>
                    <a:pt x="56933" y="54"/>
                  </a:lnTo>
                  <a:lnTo>
                    <a:pt x="59972" y="0"/>
                  </a:lnTo>
                  <a:lnTo>
                    <a:pt x="63066" y="54"/>
                  </a:lnTo>
                  <a:lnTo>
                    <a:pt x="66105" y="273"/>
                  </a:lnTo>
                  <a:lnTo>
                    <a:pt x="69145" y="710"/>
                  </a:lnTo>
                  <a:lnTo>
                    <a:pt x="72075" y="1257"/>
                  </a:lnTo>
                  <a:lnTo>
                    <a:pt x="74952" y="1913"/>
                  </a:lnTo>
                  <a:lnTo>
                    <a:pt x="77829" y="2733"/>
                  </a:lnTo>
                  <a:lnTo>
                    <a:pt x="80597" y="3662"/>
                  </a:lnTo>
                  <a:lnTo>
                    <a:pt x="83310" y="4701"/>
                  </a:lnTo>
                  <a:lnTo>
                    <a:pt x="85970" y="5904"/>
                  </a:lnTo>
                  <a:lnTo>
                    <a:pt x="88575" y="7216"/>
                  </a:lnTo>
                  <a:lnTo>
                    <a:pt x="91126" y="8692"/>
                  </a:lnTo>
                  <a:lnTo>
                    <a:pt x="93514" y="10223"/>
                  </a:lnTo>
                  <a:lnTo>
                    <a:pt x="95902" y="11917"/>
                  </a:lnTo>
                  <a:lnTo>
                    <a:pt x="98127" y="13722"/>
                  </a:lnTo>
                  <a:lnTo>
                    <a:pt x="100298" y="15580"/>
                  </a:lnTo>
                  <a:lnTo>
                    <a:pt x="102360" y="17548"/>
                  </a:lnTo>
                  <a:lnTo>
                    <a:pt x="104369" y="19681"/>
                  </a:lnTo>
                  <a:lnTo>
                    <a:pt x="106268" y="21813"/>
                  </a:lnTo>
                  <a:lnTo>
                    <a:pt x="108059" y="24109"/>
                  </a:lnTo>
                  <a:lnTo>
                    <a:pt x="109687" y="26460"/>
                  </a:lnTo>
                  <a:lnTo>
                    <a:pt x="111316" y="28865"/>
                  </a:lnTo>
                  <a:lnTo>
                    <a:pt x="112727" y="31380"/>
                  </a:lnTo>
                  <a:lnTo>
                    <a:pt x="114084" y="33949"/>
                  </a:lnTo>
                  <a:lnTo>
                    <a:pt x="115278" y="36628"/>
                  </a:lnTo>
                  <a:lnTo>
                    <a:pt x="116309" y="39362"/>
                  </a:lnTo>
                  <a:lnTo>
                    <a:pt x="117286" y="42150"/>
                  </a:lnTo>
                  <a:lnTo>
                    <a:pt x="118100" y="45047"/>
                  </a:lnTo>
                  <a:lnTo>
                    <a:pt x="118751" y="47945"/>
                  </a:lnTo>
                  <a:lnTo>
                    <a:pt x="119294" y="50897"/>
                  </a:lnTo>
                  <a:lnTo>
                    <a:pt x="119674" y="53904"/>
                  </a:lnTo>
                  <a:lnTo>
                    <a:pt x="119945" y="56911"/>
                  </a:lnTo>
                  <a:lnTo>
                    <a:pt x="120000" y="59972"/>
                  </a:lnTo>
                  <a:close/>
                </a:path>
              </a:pathLst>
            </a:custGeom>
            <a:solidFill>
              <a:srgbClr val="1891AB"/>
            </a:solidFill>
            <a:ln w="9525">
              <a:noFill/>
            </a:ln>
          </p:spPr>
          <p:txBody>
            <a:bodyPr/>
            <a:p>
              <a:endParaRPr lang="zh-CN" altLang="en-US"/>
            </a:p>
          </p:txBody>
        </p:sp>
        <p:sp>
          <p:nvSpPr>
            <p:cNvPr id="144407" name="任意多边形 21"/>
            <p:cNvSpPr/>
            <p:nvPr>
              <p:custDataLst>
                <p:tags r:id="rId13"/>
              </p:custDataLst>
            </p:nvPr>
          </p:nvSpPr>
          <p:spPr>
            <a:xfrm flipH="1">
              <a:off x="8872" y="4234"/>
              <a:ext cx="1214" cy="1243"/>
            </a:xfrm>
            <a:custGeom>
              <a:avLst/>
              <a:gdLst/>
              <a:ahLst/>
              <a:cxnLst/>
              <a:pathLst>
                <a:path w="120000" h="120000">
                  <a:moveTo>
                    <a:pt x="120000" y="59973"/>
                  </a:moveTo>
                  <a:lnTo>
                    <a:pt x="119921" y="63059"/>
                  </a:lnTo>
                  <a:lnTo>
                    <a:pt x="119685" y="66118"/>
                  </a:lnTo>
                  <a:lnTo>
                    <a:pt x="119318" y="69098"/>
                  </a:lnTo>
                  <a:lnTo>
                    <a:pt x="118768" y="72079"/>
                  </a:lnTo>
                  <a:lnTo>
                    <a:pt x="118113" y="74980"/>
                  </a:lnTo>
                  <a:lnTo>
                    <a:pt x="117327" y="77828"/>
                  </a:lnTo>
                  <a:lnTo>
                    <a:pt x="116358" y="80624"/>
                  </a:lnTo>
                  <a:lnTo>
                    <a:pt x="115283" y="83340"/>
                  </a:lnTo>
                  <a:lnTo>
                    <a:pt x="114104" y="85978"/>
                  </a:lnTo>
                  <a:lnTo>
                    <a:pt x="112768" y="88562"/>
                  </a:lnTo>
                  <a:lnTo>
                    <a:pt x="111301" y="91094"/>
                  </a:lnTo>
                  <a:lnTo>
                    <a:pt x="109755" y="93547"/>
                  </a:lnTo>
                  <a:lnTo>
                    <a:pt x="108078" y="95868"/>
                  </a:lnTo>
                  <a:lnTo>
                    <a:pt x="106323" y="98162"/>
                  </a:lnTo>
                  <a:lnTo>
                    <a:pt x="104410" y="100325"/>
                  </a:lnTo>
                  <a:lnTo>
                    <a:pt x="102445" y="102408"/>
                  </a:lnTo>
                  <a:lnTo>
                    <a:pt x="100349" y="104386"/>
                  </a:lnTo>
                  <a:lnTo>
                    <a:pt x="98148" y="106285"/>
                  </a:lnTo>
                  <a:lnTo>
                    <a:pt x="95895" y="108079"/>
                  </a:lnTo>
                  <a:lnTo>
                    <a:pt x="93537" y="109740"/>
                  </a:lnTo>
                  <a:lnTo>
                    <a:pt x="91126" y="111296"/>
                  </a:lnTo>
                  <a:lnTo>
                    <a:pt x="88611" y="112747"/>
                  </a:lnTo>
                  <a:lnTo>
                    <a:pt x="86017" y="114065"/>
                  </a:lnTo>
                  <a:lnTo>
                    <a:pt x="83371" y="115252"/>
                  </a:lnTo>
                  <a:lnTo>
                    <a:pt x="80620" y="116334"/>
                  </a:lnTo>
                  <a:lnTo>
                    <a:pt x="77842" y="117283"/>
                  </a:lnTo>
                  <a:lnTo>
                    <a:pt x="75013" y="118074"/>
                  </a:lnTo>
                  <a:lnTo>
                    <a:pt x="72104" y="118760"/>
                  </a:lnTo>
                  <a:lnTo>
                    <a:pt x="69144" y="119287"/>
                  </a:lnTo>
                  <a:lnTo>
                    <a:pt x="66131" y="119683"/>
                  </a:lnTo>
                  <a:lnTo>
                    <a:pt x="63091" y="119894"/>
                  </a:lnTo>
                  <a:lnTo>
                    <a:pt x="60000" y="120000"/>
                  </a:lnTo>
                  <a:lnTo>
                    <a:pt x="56908" y="119894"/>
                  </a:lnTo>
                  <a:lnTo>
                    <a:pt x="53842" y="119683"/>
                  </a:lnTo>
                  <a:lnTo>
                    <a:pt x="50855" y="119287"/>
                  </a:lnTo>
                  <a:lnTo>
                    <a:pt x="47921" y="118760"/>
                  </a:lnTo>
                  <a:lnTo>
                    <a:pt x="45013" y="118074"/>
                  </a:lnTo>
                  <a:lnTo>
                    <a:pt x="42157" y="117283"/>
                  </a:lnTo>
                  <a:lnTo>
                    <a:pt x="39379" y="116334"/>
                  </a:lnTo>
                  <a:lnTo>
                    <a:pt x="36628" y="115252"/>
                  </a:lnTo>
                  <a:lnTo>
                    <a:pt x="33982" y="114065"/>
                  </a:lnTo>
                  <a:lnTo>
                    <a:pt x="31388" y="112747"/>
                  </a:lnTo>
                  <a:lnTo>
                    <a:pt x="28873" y="111296"/>
                  </a:lnTo>
                  <a:lnTo>
                    <a:pt x="26462" y="109740"/>
                  </a:lnTo>
                  <a:lnTo>
                    <a:pt x="24078" y="108079"/>
                  </a:lnTo>
                  <a:lnTo>
                    <a:pt x="21825" y="106285"/>
                  </a:lnTo>
                  <a:lnTo>
                    <a:pt x="19676" y="104386"/>
                  </a:lnTo>
                  <a:lnTo>
                    <a:pt x="17554" y="102408"/>
                  </a:lnTo>
                  <a:lnTo>
                    <a:pt x="15589" y="100325"/>
                  </a:lnTo>
                  <a:lnTo>
                    <a:pt x="13703" y="98162"/>
                  </a:lnTo>
                  <a:lnTo>
                    <a:pt x="11921" y="95868"/>
                  </a:lnTo>
                  <a:lnTo>
                    <a:pt x="10218" y="93547"/>
                  </a:lnTo>
                  <a:lnTo>
                    <a:pt x="8698" y="91094"/>
                  </a:lnTo>
                  <a:lnTo>
                    <a:pt x="7231" y="88562"/>
                  </a:lnTo>
                  <a:lnTo>
                    <a:pt x="5895" y="85978"/>
                  </a:lnTo>
                  <a:lnTo>
                    <a:pt x="4689" y="83340"/>
                  </a:lnTo>
                  <a:lnTo>
                    <a:pt x="3641" y="80624"/>
                  </a:lnTo>
                  <a:lnTo>
                    <a:pt x="2698" y="77828"/>
                  </a:lnTo>
                  <a:lnTo>
                    <a:pt x="1886" y="74980"/>
                  </a:lnTo>
                  <a:lnTo>
                    <a:pt x="1231" y="72079"/>
                  </a:lnTo>
                  <a:lnTo>
                    <a:pt x="681" y="69098"/>
                  </a:lnTo>
                  <a:lnTo>
                    <a:pt x="314" y="66118"/>
                  </a:lnTo>
                  <a:lnTo>
                    <a:pt x="78" y="63059"/>
                  </a:lnTo>
                  <a:lnTo>
                    <a:pt x="0" y="59973"/>
                  </a:lnTo>
                  <a:lnTo>
                    <a:pt x="78" y="56914"/>
                  </a:lnTo>
                  <a:lnTo>
                    <a:pt x="314" y="53854"/>
                  </a:lnTo>
                  <a:lnTo>
                    <a:pt x="681" y="50821"/>
                  </a:lnTo>
                  <a:lnTo>
                    <a:pt x="1231" y="47894"/>
                  </a:lnTo>
                  <a:lnTo>
                    <a:pt x="1886" y="44993"/>
                  </a:lnTo>
                  <a:lnTo>
                    <a:pt x="2698" y="42145"/>
                  </a:lnTo>
                  <a:lnTo>
                    <a:pt x="3641" y="39349"/>
                  </a:lnTo>
                  <a:lnTo>
                    <a:pt x="4689" y="36632"/>
                  </a:lnTo>
                  <a:lnTo>
                    <a:pt x="5895" y="33969"/>
                  </a:lnTo>
                  <a:lnTo>
                    <a:pt x="7231" y="31384"/>
                  </a:lnTo>
                  <a:lnTo>
                    <a:pt x="8698" y="28879"/>
                  </a:lnTo>
                  <a:lnTo>
                    <a:pt x="10218" y="26426"/>
                  </a:lnTo>
                  <a:lnTo>
                    <a:pt x="11921" y="24079"/>
                  </a:lnTo>
                  <a:lnTo>
                    <a:pt x="13703" y="21810"/>
                  </a:lnTo>
                  <a:lnTo>
                    <a:pt x="15589" y="19648"/>
                  </a:lnTo>
                  <a:lnTo>
                    <a:pt x="17554" y="17564"/>
                  </a:lnTo>
                  <a:lnTo>
                    <a:pt x="19650" y="15560"/>
                  </a:lnTo>
                  <a:lnTo>
                    <a:pt x="21825" y="13687"/>
                  </a:lnTo>
                  <a:lnTo>
                    <a:pt x="24078" y="11920"/>
                  </a:lnTo>
                  <a:lnTo>
                    <a:pt x="26462" y="10232"/>
                  </a:lnTo>
                  <a:lnTo>
                    <a:pt x="28873" y="8703"/>
                  </a:lnTo>
                  <a:lnTo>
                    <a:pt x="31388" y="7252"/>
                  </a:lnTo>
                  <a:lnTo>
                    <a:pt x="33982" y="5907"/>
                  </a:lnTo>
                  <a:lnTo>
                    <a:pt x="36628" y="4694"/>
                  </a:lnTo>
                  <a:lnTo>
                    <a:pt x="39379" y="3639"/>
                  </a:lnTo>
                  <a:lnTo>
                    <a:pt x="42157" y="2716"/>
                  </a:lnTo>
                  <a:lnTo>
                    <a:pt x="45013" y="1872"/>
                  </a:lnTo>
                  <a:lnTo>
                    <a:pt x="47921" y="1213"/>
                  </a:lnTo>
                  <a:lnTo>
                    <a:pt x="50855" y="685"/>
                  </a:lnTo>
                  <a:lnTo>
                    <a:pt x="53842" y="316"/>
                  </a:lnTo>
                  <a:lnTo>
                    <a:pt x="56908" y="79"/>
                  </a:lnTo>
                  <a:lnTo>
                    <a:pt x="60000" y="0"/>
                  </a:lnTo>
                  <a:lnTo>
                    <a:pt x="63091" y="79"/>
                  </a:lnTo>
                  <a:lnTo>
                    <a:pt x="66131" y="316"/>
                  </a:lnTo>
                  <a:lnTo>
                    <a:pt x="69144" y="685"/>
                  </a:lnTo>
                  <a:lnTo>
                    <a:pt x="72104" y="1213"/>
                  </a:lnTo>
                  <a:lnTo>
                    <a:pt x="75013" y="1872"/>
                  </a:lnTo>
                  <a:lnTo>
                    <a:pt x="77842" y="2716"/>
                  </a:lnTo>
                  <a:lnTo>
                    <a:pt x="80620" y="3639"/>
                  </a:lnTo>
                  <a:lnTo>
                    <a:pt x="83371" y="4694"/>
                  </a:lnTo>
                  <a:lnTo>
                    <a:pt x="86017" y="5907"/>
                  </a:lnTo>
                  <a:lnTo>
                    <a:pt x="88611" y="7252"/>
                  </a:lnTo>
                  <a:lnTo>
                    <a:pt x="91126" y="8703"/>
                  </a:lnTo>
                  <a:lnTo>
                    <a:pt x="93537" y="10232"/>
                  </a:lnTo>
                  <a:lnTo>
                    <a:pt x="95895" y="11920"/>
                  </a:lnTo>
                  <a:lnTo>
                    <a:pt x="98148" y="13687"/>
                  </a:lnTo>
                  <a:lnTo>
                    <a:pt x="100349" y="15560"/>
                  </a:lnTo>
                  <a:lnTo>
                    <a:pt x="102445" y="17564"/>
                  </a:lnTo>
                  <a:lnTo>
                    <a:pt x="104410" y="19648"/>
                  </a:lnTo>
                  <a:lnTo>
                    <a:pt x="106323" y="21810"/>
                  </a:lnTo>
                  <a:lnTo>
                    <a:pt x="108078" y="24079"/>
                  </a:lnTo>
                  <a:lnTo>
                    <a:pt x="109755" y="26426"/>
                  </a:lnTo>
                  <a:lnTo>
                    <a:pt x="111301" y="28879"/>
                  </a:lnTo>
                  <a:lnTo>
                    <a:pt x="112768" y="31384"/>
                  </a:lnTo>
                  <a:lnTo>
                    <a:pt x="114104" y="33969"/>
                  </a:lnTo>
                  <a:lnTo>
                    <a:pt x="115283" y="36632"/>
                  </a:lnTo>
                  <a:lnTo>
                    <a:pt x="116358" y="39349"/>
                  </a:lnTo>
                  <a:lnTo>
                    <a:pt x="117327" y="42145"/>
                  </a:lnTo>
                  <a:lnTo>
                    <a:pt x="118113" y="44993"/>
                  </a:lnTo>
                  <a:lnTo>
                    <a:pt x="118768" y="47894"/>
                  </a:lnTo>
                  <a:lnTo>
                    <a:pt x="119318" y="50821"/>
                  </a:lnTo>
                  <a:lnTo>
                    <a:pt x="119685" y="53854"/>
                  </a:lnTo>
                  <a:lnTo>
                    <a:pt x="119921" y="56914"/>
                  </a:lnTo>
                  <a:lnTo>
                    <a:pt x="120000" y="59973"/>
                  </a:lnTo>
                  <a:close/>
                </a:path>
              </a:pathLst>
            </a:custGeom>
            <a:solidFill>
              <a:srgbClr val="315980"/>
            </a:solidFill>
            <a:ln w="9525">
              <a:noFill/>
            </a:ln>
          </p:spPr>
          <p:txBody>
            <a:bodyPr/>
            <a:p>
              <a:endParaRPr lang="zh-CN" altLang="en-US"/>
            </a:p>
          </p:txBody>
        </p:sp>
        <p:sp>
          <p:nvSpPr>
            <p:cNvPr id="144408" name="任意多边形 266"/>
            <p:cNvSpPr/>
            <p:nvPr>
              <p:custDataLst>
                <p:tags r:id="rId14"/>
              </p:custDataLst>
            </p:nvPr>
          </p:nvSpPr>
          <p:spPr>
            <a:xfrm flipH="1">
              <a:off x="8177" y="4860"/>
              <a:ext cx="608" cy="622"/>
            </a:xfrm>
            <a:custGeom>
              <a:avLst/>
              <a:gdLst/>
              <a:ahLst/>
              <a:cxnLst/>
              <a:pathLst>
                <a:path w="120000" h="120000">
                  <a:moveTo>
                    <a:pt x="120000" y="60052"/>
                  </a:moveTo>
                  <a:lnTo>
                    <a:pt x="119895" y="63107"/>
                  </a:lnTo>
                  <a:lnTo>
                    <a:pt x="119686" y="66110"/>
                  </a:lnTo>
                  <a:lnTo>
                    <a:pt x="119267" y="69165"/>
                  </a:lnTo>
                  <a:lnTo>
                    <a:pt x="118744" y="72115"/>
                  </a:lnTo>
                  <a:lnTo>
                    <a:pt x="118063" y="75013"/>
                  </a:lnTo>
                  <a:lnTo>
                    <a:pt x="117278" y="77857"/>
                  </a:lnTo>
                  <a:lnTo>
                    <a:pt x="116336" y="80649"/>
                  </a:lnTo>
                  <a:lnTo>
                    <a:pt x="115290" y="83388"/>
                  </a:lnTo>
                  <a:lnTo>
                    <a:pt x="114086" y="86022"/>
                  </a:lnTo>
                  <a:lnTo>
                    <a:pt x="112725" y="88604"/>
                  </a:lnTo>
                  <a:lnTo>
                    <a:pt x="111312" y="91132"/>
                  </a:lnTo>
                  <a:lnTo>
                    <a:pt x="109742" y="93503"/>
                  </a:lnTo>
                  <a:lnTo>
                    <a:pt x="108068" y="95926"/>
                  </a:lnTo>
                  <a:lnTo>
                    <a:pt x="106288" y="98191"/>
                  </a:lnTo>
                  <a:lnTo>
                    <a:pt x="104404" y="100351"/>
                  </a:lnTo>
                  <a:lnTo>
                    <a:pt x="102416" y="102405"/>
                  </a:lnTo>
                  <a:lnTo>
                    <a:pt x="100322" y="104407"/>
                  </a:lnTo>
                  <a:lnTo>
                    <a:pt x="98124" y="106251"/>
                  </a:lnTo>
                  <a:lnTo>
                    <a:pt x="95874" y="108094"/>
                  </a:lnTo>
                  <a:lnTo>
                    <a:pt x="93519" y="109727"/>
                  </a:lnTo>
                  <a:lnTo>
                    <a:pt x="91059" y="111255"/>
                  </a:lnTo>
                  <a:lnTo>
                    <a:pt x="88547" y="112783"/>
                  </a:lnTo>
                  <a:lnTo>
                    <a:pt x="85983" y="114047"/>
                  </a:lnTo>
                  <a:lnTo>
                    <a:pt x="83314" y="115258"/>
                  </a:lnTo>
                  <a:lnTo>
                    <a:pt x="80593" y="116365"/>
                  </a:lnTo>
                  <a:lnTo>
                    <a:pt x="77819" y="117313"/>
                  </a:lnTo>
                  <a:lnTo>
                    <a:pt x="74941" y="118103"/>
                  </a:lnTo>
                  <a:lnTo>
                    <a:pt x="72062" y="118788"/>
                  </a:lnTo>
                  <a:lnTo>
                    <a:pt x="69132" y="119315"/>
                  </a:lnTo>
                  <a:lnTo>
                    <a:pt x="66149" y="119683"/>
                  </a:lnTo>
                  <a:lnTo>
                    <a:pt x="63061" y="119947"/>
                  </a:lnTo>
                  <a:lnTo>
                    <a:pt x="59973" y="120000"/>
                  </a:lnTo>
                  <a:lnTo>
                    <a:pt x="56886" y="119947"/>
                  </a:lnTo>
                  <a:lnTo>
                    <a:pt x="53850" y="119683"/>
                  </a:lnTo>
                  <a:lnTo>
                    <a:pt x="50867" y="119315"/>
                  </a:lnTo>
                  <a:lnTo>
                    <a:pt x="47937" y="118788"/>
                  </a:lnTo>
                  <a:lnTo>
                    <a:pt x="45006" y="118103"/>
                  </a:lnTo>
                  <a:lnTo>
                    <a:pt x="42180" y="117313"/>
                  </a:lnTo>
                  <a:lnTo>
                    <a:pt x="39354" y="116365"/>
                  </a:lnTo>
                  <a:lnTo>
                    <a:pt x="36633" y="115258"/>
                  </a:lnTo>
                  <a:lnTo>
                    <a:pt x="33964" y="114047"/>
                  </a:lnTo>
                  <a:lnTo>
                    <a:pt x="31399" y="112783"/>
                  </a:lnTo>
                  <a:lnTo>
                    <a:pt x="28887" y="111255"/>
                  </a:lnTo>
                  <a:lnTo>
                    <a:pt x="26428" y="109727"/>
                  </a:lnTo>
                  <a:lnTo>
                    <a:pt x="24125" y="108094"/>
                  </a:lnTo>
                  <a:lnTo>
                    <a:pt x="21822" y="106251"/>
                  </a:lnTo>
                  <a:lnTo>
                    <a:pt x="19677" y="104407"/>
                  </a:lnTo>
                  <a:lnTo>
                    <a:pt x="17583" y="102405"/>
                  </a:lnTo>
                  <a:lnTo>
                    <a:pt x="15542" y="100351"/>
                  </a:lnTo>
                  <a:lnTo>
                    <a:pt x="13711" y="98191"/>
                  </a:lnTo>
                  <a:lnTo>
                    <a:pt x="11931" y="95926"/>
                  </a:lnTo>
                  <a:lnTo>
                    <a:pt x="10257" y="93503"/>
                  </a:lnTo>
                  <a:lnTo>
                    <a:pt x="8687" y="91132"/>
                  </a:lnTo>
                  <a:lnTo>
                    <a:pt x="7274" y="88604"/>
                  </a:lnTo>
                  <a:lnTo>
                    <a:pt x="5965" y="86022"/>
                  </a:lnTo>
                  <a:lnTo>
                    <a:pt x="4762" y="83336"/>
                  </a:lnTo>
                  <a:lnTo>
                    <a:pt x="3663" y="80649"/>
                  </a:lnTo>
                  <a:lnTo>
                    <a:pt x="2721" y="77857"/>
                  </a:lnTo>
                  <a:lnTo>
                    <a:pt x="1883" y="75013"/>
                  </a:lnTo>
                  <a:lnTo>
                    <a:pt x="1203" y="72115"/>
                  </a:lnTo>
                  <a:lnTo>
                    <a:pt x="680" y="69165"/>
                  </a:lnTo>
                  <a:lnTo>
                    <a:pt x="366" y="66110"/>
                  </a:lnTo>
                  <a:lnTo>
                    <a:pt x="52" y="63107"/>
                  </a:lnTo>
                  <a:lnTo>
                    <a:pt x="0" y="60052"/>
                  </a:lnTo>
                  <a:lnTo>
                    <a:pt x="52" y="56944"/>
                  </a:lnTo>
                  <a:lnTo>
                    <a:pt x="366" y="53889"/>
                  </a:lnTo>
                  <a:lnTo>
                    <a:pt x="680" y="50886"/>
                  </a:lnTo>
                  <a:lnTo>
                    <a:pt x="1203" y="47884"/>
                  </a:lnTo>
                  <a:lnTo>
                    <a:pt x="1883" y="44986"/>
                  </a:lnTo>
                  <a:lnTo>
                    <a:pt x="2721" y="42142"/>
                  </a:lnTo>
                  <a:lnTo>
                    <a:pt x="3663" y="39402"/>
                  </a:lnTo>
                  <a:lnTo>
                    <a:pt x="4762" y="36663"/>
                  </a:lnTo>
                  <a:lnTo>
                    <a:pt x="5965" y="34029"/>
                  </a:lnTo>
                  <a:lnTo>
                    <a:pt x="7274" y="31448"/>
                  </a:lnTo>
                  <a:lnTo>
                    <a:pt x="8687" y="28867"/>
                  </a:lnTo>
                  <a:lnTo>
                    <a:pt x="10257" y="26496"/>
                  </a:lnTo>
                  <a:lnTo>
                    <a:pt x="11931" y="24126"/>
                  </a:lnTo>
                  <a:lnTo>
                    <a:pt x="13711" y="21861"/>
                  </a:lnTo>
                  <a:lnTo>
                    <a:pt x="15542" y="19648"/>
                  </a:lnTo>
                  <a:lnTo>
                    <a:pt x="17583" y="17594"/>
                  </a:lnTo>
                  <a:lnTo>
                    <a:pt x="19677" y="15592"/>
                  </a:lnTo>
                  <a:lnTo>
                    <a:pt x="21822" y="13748"/>
                  </a:lnTo>
                  <a:lnTo>
                    <a:pt x="24125" y="11957"/>
                  </a:lnTo>
                  <a:lnTo>
                    <a:pt x="26428" y="10272"/>
                  </a:lnTo>
                  <a:lnTo>
                    <a:pt x="28887" y="8744"/>
                  </a:lnTo>
                  <a:lnTo>
                    <a:pt x="31399" y="7269"/>
                  </a:lnTo>
                  <a:lnTo>
                    <a:pt x="33964" y="5952"/>
                  </a:lnTo>
                  <a:lnTo>
                    <a:pt x="36633" y="4741"/>
                  </a:lnTo>
                  <a:lnTo>
                    <a:pt x="39354" y="3634"/>
                  </a:lnTo>
                  <a:lnTo>
                    <a:pt x="42180" y="2739"/>
                  </a:lnTo>
                  <a:lnTo>
                    <a:pt x="45006" y="1896"/>
                  </a:lnTo>
                  <a:lnTo>
                    <a:pt x="47937" y="1264"/>
                  </a:lnTo>
                  <a:lnTo>
                    <a:pt x="50867" y="684"/>
                  </a:lnTo>
                  <a:lnTo>
                    <a:pt x="53850" y="368"/>
                  </a:lnTo>
                  <a:lnTo>
                    <a:pt x="56886" y="105"/>
                  </a:lnTo>
                  <a:lnTo>
                    <a:pt x="59973" y="0"/>
                  </a:lnTo>
                  <a:lnTo>
                    <a:pt x="63061" y="105"/>
                  </a:lnTo>
                  <a:lnTo>
                    <a:pt x="66149" y="368"/>
                  </a:lnTo>
                  <a:lnTo>
                    <a:pt x="69132" y="684"/>
                  </a:lnTo>
                  <a:lnTo>
                    <a:pt x="72062" y="1264"/>
                  </a:lnTo>
                  <a:lnTo>
                    <a:pt x="74941" y="1896"/>
                  </a:lnTo>
                  <a:lnTo>
                    <a:pt x="77819" y="2739"/>
                  </a:lnTo>
                  <a:lnTo>
                    <a:pt x="80593" y="3634"/>
                  </a:lnTo>
                  <a:lnTo>
                    <a:pt x="83314" y="4741"/>
                  </a:lnTo>
                  <a:lnTo>
                    <a:pt x="85983" y="5952"/>
                  </a:lnTo>
                  <a:lnTo>
                    <a:pt x="88547" y="7269"/>
                  </a:lnTo>
                  <a:lnTo>
                    <a:pt x="91059" y="8744"/>
                  </a:lnTo>
                  <a:lnTo>
                    <a:pt x="93519" y="10272"/>
                  </a:lnTo>
                  <a:lnTo>
                    <a:pt x="95874" y="11957"/>
                  </a:lnTo>
                  <a:lnTo>
                    <a:pt x="98124" y="13748"/>
                  </a:lnTo>
                  <a:lnTo>
                    <a:pt x="100322" y="15592"/>
                  </a:lnTo>
                  <a:lnTo>
                    <a:pt x="102416" y="17594"/>
                  </a:lnTo>
                  <a:lnTo>
                    <a:pt x="104404" y="19648"/>
                  </a:lnTo>
                  <a:lnTo>
                    <a:pt x="106288" y="21861"/>
                  </a:lnTo>
                  <a:lnTo>
                    <a:pt x="108068" y="24126"/>
                  </a:lnTo>
                  <a:lnTo>
                    <a:pt x="109742" y="26496"/>
                  </a:lnTo>
                  <a:lnTo>
                    <a:pt x="111312" y="28867"/>
                  </a:lnTo>
                  <a:lnTo>
                    <a:pt x="112725" y="31448"/>
                  </a:lnTo>
                  <a:lnTo>
                    <a:pt x="114086" y="34029"/>
                  </a:lnTo>
                  <a:lnTo>
                    <a:pt x="115290" y="36663"/>
                  </a:lnTo>
                  <a:lnTo>
                    <a:pt x="116336" y="39402"/>
                  </a:lnTo>
                  <a:lnTo>
                    <a:pt x="117278" y="42142"/>
                  </a:lnTo>
                  <a:lnTo>
                    <a:pt x="118063" y="44986"/>
                  </a:lnTo>
                  <a:lnTo>
                    <a:pt x="118744" y="47884"/>
                  </a:lnTo>
                  <a:lnTo>
                    <a:pt x="119267" y="50886"/>
                  </a:lnTo>
                  <a:lnTo>
                    <a:pt x="119686" y="53889"/>
                  </a:lnTo>
                  <a:lnTo>
                    <a:pt x="119895" y="56944"/>
                  </a:lnTo>
                  <a:lnTo>
                    <a:pt x="120000" y="60052"/>
                  </a:lnTo>
                  <a:close/>
                </a:path>
              </a:pathLst>
            </a:custGeom>
            <a:solidFill>
              <a:srgbClr val="00A09D"/>
            </a:solidFill>
            <a:ln w="9525">
              <a:noFill/>
            </a:ln>
          </p:spPr>
          <p:txBody>
            <a:bodyPr/>
            <a:p>
              <a:endParaRPr lang="zh-CN" altLang="en-US"/>
            </a:p>
          </p:txBody>
        </p:sp>
        <p:sp>
          <p:nvSpPr>
            <p:cNvPr id="144409" name="任意多边形 267"/>
            <p:cNvSpPr/>
            <p:nvPr>
              <p:custDataLst>
                <p:tags r:id="rId15"/>
              </p:custDataLst>
            </p:nvPr>
          </p:nvSpPr>
          <p:spPr>
            <a:xfrm flipH="1">
              <a:off x="10185" y="4364"/>
              <a:ext cx="535" cy="547"/>
            </a:xfrm>
            <a:custGeom>
              <a:avLst/>
              <a:gdLst/>
              <a:ahLst/>
              <a:cxnLst/>
              <a:pathLst>
                <a:path w="120000" h="120000">
                  <a:moveTo>
                    <a:pt x="120000" y="60029"/>
                  </a:moveTo>
                  <a:lnTo>
                    <a:pt x="119940" y="63085"/>
                  </a:lnTo>
                  <a:lnTo>
                    <a:pt x="119643" y="66140"/>
                  </a:lnTo>
                  <a:lnTo>
                    <a:pt x="119345" y="69136"/>
                  </a:lnTo>
                  <a:lnTo>
                    <a:pt x="118751" y="72131"/>
                  </a:lnTo>
                  <a:lnTo>
                    <a:pt x="118097" y="75007"/>
                  </a:lnTo>
                  <a:lnTo>
                    <a:pt x="117324" y="77883"/>
                  </a:lnTo>
                  <a:lnTo>
                    <a:pt x="116372" y="80639"/>
                  </a:lnTo>
                  <a:lnTo>
                    <a:pt x="115242" y="83394"/>
                  </a:lnTo>
                  <a:lnTo>
                    <a:pt x="114112" y="86030"/>
                  </a:lnTo>
                  <a:lnTo>
                    <a:pt x="112745" y="88607"/>
                  </a:lnTo>
                  <a:lnTo>
                    <a:pt x="111318" y="91063"/>
                  </a:lnTo>
                  <a:lnTo>
                    <a:pt x="109772" y="93579"/>
                  </a:lnTo>
                  <a:lnTo>
                    <a:pt x="108107" y="95856"/>
                  </a:lnTo>
                  <a:lnTo>
                    <a:pt x="106263" y="98132"/>
                  </a:lnTo>
                  <a:lnTo>
                    <a:pt x="104420" y="100349"/>
                  </a:lnTo>
                  <a:lnTo>
                    <a:pt x="102457" y="102446"/>
                  </a:lnTo>
                  <a:lnTo>
                    <a:pt x="100317" y="104423"/>
                  </a:lnTo>
                  <a:lnTo>
                    <a:pt x="98176" y="106280"/>
                  </a:lnTo>
                  <a:lnTo>
                    <a:pt x="95916" y="108137"/>
                  </a:lnTo>
                  <a:lnTo>
                    <a:pt x="93538" y="109755"/>
                  </a:lnTo>
                  <a:lnTo>
                    <a:pt x="91159" y="111313"/>
                  </a:lnTo>
                  <a:lnTo>
                    <a:pt x="88602" y="112810"/>
                  </a:lnTo>
                  <a:lnTo>
                    <a:pt x="86045" y="114068"/>
                  </a:lnTo>
                  <a:lnTo>
                    <a:pt x="83369" y="115327"/>
                  </a:lnTo>
                  <a:lnTo>
                    <a:pt x="80634" y="116345"/>
                  </a:lnTo>
                  <a:lnTo>
                    <a:pt x="77898" y="117304"/>
                  </a:lnTo>
                  <a:lnTo>
                    <a:pt x="75044" y="118082"/>
                  </a:lnTo>
                  <a:lnTo>
                    <a:pt x="72130" y="118801"/>
                  </a:lnTo>
                  <a:lnTo>
                    <a:pt x="69157" y="119340"/>
                  </a:lnTo>
                  <a:lnTo>
                    <a:pt x="66184" y="119700"/>
                  </a:lnTo>
                  <a:lnTo>
                    <a:pt x="63092" y="119880"/>
                  </a:lnTo>
                  <a:lnTo>
                    <a:pt x="60000" y="120000"/>
                  </a:lnTo>
                  <a:lnTo>
                    <a:pt x="56907" y="119880"/>
                  </a:lnTo>
                  <a:lnTo>
                    <a:pt x="53875" y="119700"/>
                  </a:lnTo>
                  <a:lnTo>
                    <a:pt x="50901" y="119340"/>
                  </a:lnTo>
                  <a:lnTo>
                    <a:pt x="47928" y="118801"/>
                  </a:lnTo>
                  <a:lnTo>
                    <a:pt x="45014" y="118082"/>
                  </a:lnTo>
                  <a:lnTo>
                    <a:pt x="42160" y="117304"/>
                  </a:lnTo>
                  <a:lnTo>
                    <a:pt x="39365" y="116345"/>
                  </a:lnTo>
                  <a:lnTo>
                    <a:pt x="36630" y="115327"/>
                  </a:lnTo>
                  <a:lnTo>
                    <a:pt x="34013" y="114068"/>
                  </a:lnTo>
                  <a:lnTo>
                    <a:pt x="31397" y="112810"/>
                  </a:lnTo>
                  <a:lnTo>
                    <a:pt x="28899" y="111313"/>
                  </a:lnTo>
                  <a:lnTo>
                    <a:pt x="26521" y="109755"/>
                  </a:lnTo>
                  <a:lnTo>
                    <a:pt x="24083" y="108137"/>
                  </a:lnTo>
                  <a:lnTo>
                    <a:pt x="21823" y="106280"/>
                  </a:lnTo>
                  <a:lnTo>
                    <a:pt x="19682" y="104423"/>
                  </a:lnTo>
                  <a:lnTo>
                    <a:pt x="17542" y="102446"/>
                  </a:lnTo>
                  <a:lnTo>
                    <a:pt x="15639" y="100349"/>
                  </a:lnTo>
                  <a:lnTo>
                    <a:pt x="13736" y="98132"/>
                  </a:lnTo>
                  <a:lnTo>
                    <a:pt x="11952" y="95856"/>
                  </a:lnTo>
                  <a:lnTo>
                    <a:pt x="10227" y="93579"/>
                  </a:lnTo>
                  <a:lnTo>
                    <a:pt x="8681" y="91063"/>
                  </a:lnTo>
                  <a:lnTo>
                    <a:pt x="7254" y="88607"/>
                  </a:lnTo>
                  <a:lnTo>
                    <a:pt x="5887" y="86030"/>
                  </a:lnTo>
                  <a:lnTo>
                    <a:pt x="4757" y="83394"/>
                  </a:lnTo>
                  <a:lnTo>
                    <a:pt x="3627" y="80639"/>
                  </a:lnTo>
                  <a:lnTo>
                    <a:pt x="2735" y="77883"/>
                  </a:lnTo>
                  <a:lnTo>
                    <a:pt x="1902" y="75007"/>
                  </a:lnTo>
                  <a:lnTo>
                    <a:pt x="1248" y="72131"/>
                  </a:lnTo>
                  <a:lnTo>
                    <a:pt x="713" y="69136"/>
                  </a:lnTo>
                  <a:lnTo>
                    <a:pt x="356" y="66140"/>
                  </a:lnTo>
                  <a:lnTo>
                    <a:pt x="118" y="63085"/>
                  </a:lnTo>
                  <a:lnTo>
                    <a:pt x="0" y="60029"/>
                  </a:lnTo>
                  <a:lnTo>
                    <a:pt x="118" y="56914"/>
                  </a:lnTo>
                  <a:lnTo>
                    <a:pt x="356" y="53859"/>
                  </a:lnTo>
                  <a:lnTo>
                    <a:pt x="713" y="50863"/>
                  </a:lnTo>
                  <a:lnTo>
                    <a:pt x="1248" y="47868"/>
                  </a:lnTo>
                  <a:lnTo>
                    <a:pt x="1902" y="44992"/>
                  </a:lnTo>
                  <a:lnTo>
                    <a:pt x="2735" y="42116"/>
                  </a:lnTo>
                  <a:lnTo>
                    <a:pt x="3627" y="39360"/>
                  </a:lnTo>
                  <a:lnTo>
                    <a:pt x="4757" y="36605"/>
                  </a:lnTo>
                  <a:lnTo>
                    <a:pt x="5887" y="33969"/>
                  </a:lnTo>
                  <a:lnTo>
                    <a:pt x="7254" y="31392"/>
                  </a:lnTo>
                  <a:lnTo>
                    <a:pt x="8681" y="28876"/>
                  </a:lnTo>
                  <a:lnTo>
                    <a:pt x="10227" y="26420"/>
                  </a:lnTo>
                  <a:lnTo>
                    <a:pt x="11952" y="24083"/>
                  </a:lnTo>
                  <a:lnTo>
                    <a:pt x="13736" y="21807"/>
                  </a:lnTo>
                  <a:lnTo>
                    <a:pt x="15639" y="19590"/>
                  </a:lnTo>
                  <a:lnTo>
                    <a:pt x="17542" y="17493"/>
                  </a:lnTo>
                  <a:lnTo>
                    <a:pt x="19682" y="15576"/>
                  </a:lnTo>
                  <a:lnTo>
                    <a:pt x="21823" y="13659"/>
                  </a:lnTo>
                  <a:lnTo>
                    <a:pt x="24083" y="11862"/>
                  </a:lnTo>
                  <a:lnTo>
                    <a:pt x="26521" y="10184"/>
                  </a:lnTo>
                  <a:lnTo>
                    <a:pt x="28899" y="8627"/>
                  </a:lnTo>
                  <a:lnTo>
                    <a:pt x="31397" y="7249"/>
                  </a:lnTo>
                  <a:lnTo>
                    <a:pt x="34013" y="5871"/>
                  </a:lnTo>
                  <a:lnTo>
                    <a:pt x="36630" y="4613"/>
                  </a:lnTo>
                  <a:lnTo>
                    <a:pt x="39365" y="3594"/>
                  </a:lnTo>
                  <a:lnTo>
                    <a:pt x="42160" y="2636"/>
                  </a:lnTo>
                  <a:lnTo>
                    <a:pt x="45014" y="1857"/>
                  </a:lnTo>
                  <a:lnTo>
                    <a:pt x="47928" y="1198"/>
                  </a:lnTo>
                  <a:lnTo>
                    <a:pt x="50901" y="599"/>
                  </a:lnTo>
                  <a:lnTo>
                    <a:pt x="53875" y="239"/>
                  </a:lnTo>
                  <a:lnTo>
                    <a:pt x="56907" y="59"/>
                  </a:lnTo>
                  <a:lnTo>
                    <a:pt x="60000" y="0"/>
                  </a:lnTo>
                  <a:lnTo>
                    <a:pt x="63092" y="59"/>
                  </a:lnTo>
                  <a:lnTo>
                    <a:pt x="66184" y="239"/>
                  </a:lnTo>
                  <a:lnTo>
                    <a:pt x="69157" y="599"/>
                  </a:lnTo>
                  <a:lnTo>
                    <a:pt x="72130" y="1198"/>
                  </a:lnTo>
                  <a:lnTo>
                    <a:pt x="75044" y="1857"/>
                  </a:lnTo>
                  <a:lnTo>
                    <a:pt x="77898" y="2636"/>
                  </a:lnTo>
                  <a:lnTo>
                    <a:pt x="80634" y="3594"/>
                  </a:lnTo>
                  <a:lnTo>
                    <a:pt x="83369" y="4613"/>
                  </a:lnTo>
                  <a:lnTo>
                    <a:pt x="86045" y="5871"/>
                  </a:lnTo>
                  <a:lnTo>
                    <a:pt x="88602" y="7249"/>
                  </a:lnTo>
                  <a:lnTo>
                    <a:pt x="91159" y="8627"/>
                  </a:lnTo>
                  <a:lnTo>
                    <a:pt x="93538" y="10184"/>
                  </a:lnTo>
                  <a:lnTo>
                    <a:pt x="95916" y="11862"/>
                  </a:lnTo>
                  <a:lnTo>
                    <a:pt x="98176" y="13659"/>
                  </a:lnTo>
                  <a:lnTo>
                    <a:pt x="100317" y="15576"/>
                  </a:lnTo>
                  <a:lnTo>
                    <a:pt x="102457" y="17493"/>
                  </a:lnTo>
                  <a:lnTo>
                    <a:pt x="104420" y="19590"/>
                  </a:lnTo>
                  <a:lnTo>
                    <a:pt x="106263" y="21807"/>
                  </a:lnTo>
                  <a:lnTo>
                    <a:pt x="108107" y="24083"/>
                  </a:lnTo>
                  <a:lnTo>
                    <a:pt x="109772" y="26420"/>
                  </a:lnTo>
                  <a:lnTo>
                    <a:pt x="111318" y="28876"/>
                  </a:lnTo>
                  <a:lnTo>
                    <a:pt x="112745" y="31392"/>
                  </a:lnTo>
                  <a:lnTo>
                    <a:pt x="114112" y="33969"/>
                  </a:lnTo>
                  <a:lnTo>
                    <a:pt x="115242" y="36605"/>
                  </a:lnTo>
                  <a:lnTo>
                    <a:pt x="116372" y="39360"/>
                  </a:lnTo>
                  <a:lnTo>
                    <a:pt x="117324" y="42116"/>
                  </a:lnTo>
                  <a:lnTo>
                    <a:pt x="118097" y="44992"/>
                  </a:lnTo>
                  <a:lnTo>
                    <a:pt x="118751" y="47868"/>
                  </a:lnTo>
                  <a:lnTo>
                    <a:pt x="119345" y="50863"/>
                  </a:lnTo>
                  <a:lnTo>
                    <a:pt x="119643" y="53859"/>
                  </a:lnTo>
                  <a:lnTo>
                    <a:pt x="119940" y="56914"/>
                  </a:lnTo>
                  <a:lnTo>
                    <a:pt x="120000" y="60029"/>
                  </a:lnTo>
                  <a:close/>
                </a:path>
              </a:pathLst>
            </a:custGeom>
            <a:solidFill>
              <a:srgbClr val="1891AB"/>
            </a:solidFill>
            <a:ln w="9525">
              <a:noFill/>
            </a:ln>
          </p:spPr>
          <p:txBody>
            <a:bodyPr/>
            <a:p>
              <a:endParaRPr lang="zh-CN" altLang="en-US"/>
            </a:p>
          </p:txBody>
        </p:sp>
        <p:sp>
          <p:nvSpPr>
            <p:cNvPr id="144410" name="任意多边形 24"/>
            <p:cNvSpPr/>
            <p:nvPr>
              <p:custDataLst>
                <p:tags r:id="rId16"/>
              </p:custDataLst>
            </p:nvPr>
          </p:nvSpPr>
          <p:spPr>
            <a:xfrm flipH="1">
              <a:off x="10467" y="4889"/>
              <a:ext cx="917" cy="938"/>
            </a:xfrm>
            <a:custGeom>
              <a:avLst/>
              <a:gdLst/>
              <a:ahLst/>
              <a:cxnLst/>
              <a:pathLst>
                <a:path w="120000" h="120000">
                  <a:moveTo>
                    <a:pt x="120000" y="60017"/>
                  </a:moveTo>
                  <a:lnTo>
                    <a:pt x="119930" y="63128"/>
                  </a:lnTo>
                  <a:lnTo>
                    <a:pt x="119687" y="66169"/>
                  </a:lnTo>
                  <a:lnTo>
                    <a:pt x="119270" y="69175"/>
                  </a:lnTo>
                  <a:lnTo>
                    <a:pt x="118784" y="72111"/>
                  </a:lnTo>
                  <a:lnTo>
                    <a:pt x="118125" y="75013"/>
                  </a:lnTo>
                  <a:lnTo>
                    <a:pt x="117291" y="77844"/>
                  </a:lnTo>
                  <a:lnTo>
                    <a:pt x="116319" y="80640"/>
                  </a:lnTo>
                  <a:lnTo>
                    <a:pt x="115277" y="83367"/>
                  </a:lnTo>
                  <a:lnTo>
                    <a:pt x="114062" y="86058"/>
                  </a:lnTo>
                  <a:lnTo>
                    <a:pt x="112743" y="88610"/>
                  </a:lnTo>
                  <a:lnTo>
                    <a:pt x="111319" y="91162"/>
                  </a:lnTo>
                  <a:lnTo>
                    <a:pt x="109756" y="93574"/>
                  </a:lnTo>
                  <a:lnTo>
                    <a:pt x="108055" y="95916"/>
                  </a:lnTo>
                  <a:lnTo>
                    <a:pt x="106284" y="98188"/>
                  </a:lnTo>
                  <a:lnTo>
                    <a:pt x="104409" y="100355"/>
                  </a:lnTo>
                  <a:lnTo>
                    <a:pt x="102430" y="102452"/>
                  </a:lnTo>
                  <a:lnTo>
                    <a:pt x="100347" y="104410"/>
                  </a:lnTo>
                  <a:lnTo>
                    <a:pt x="98159" y="106297"/>
                  </a:lnTo>
                  <a:lnTo>
                    <a:pt x="95902" y="108115"/>
                  </a:lnTo>
                  <a:lnTo>
                    <a:pt x="93541" y="109793"/>
                  </a:lnTo>
                  <a:lnTo>
                    <a:pt x="91111" y="111331"/>
                  </a:lnTo>
                  <a:lnTo>
                    <a:pt x="88611" y="112764"/>
                  </a:lnTo>
                  <a:lnTo>
                    <a:pt x="86006" y="114092"/>
                  </a:lnTo>
                  <a:lnTo>
                    <a:pt x="83333" y="115281"/>
                  </a:lnTo>
                  <a:lnTo>
                    <a:pt x="80625" y="116399"/>
                  </a:lnTo>
                  <a:lnTo>
                    <a:pt x="77847" y="117343"/>
                  </a:lnTo>
                  <a:lnTo>
                    <a:pt x="75000" y="118112"/>
                  </a:lnTo>
                  <a:lnTo>
                    <a:pt x="72083" y="118811"/>
                  </a:lnTo>
                  <a:lnTo>
                    <a:pt x="69131" y="119335"/>
                  </a:lnTo>
                  <a:lnTo>
                    <a:pt x="66111" y="119720"/>
                  </a:lnTo>
                  <a:lnTo>
                    <a:pt x="63090" y="119930"/>
                  </a:lnTo>
                  <a:lnTo>
                    <a:pt x="60000" y="120000"/>
                  </a:lnTo>
                  <a:lnTo>
                    <a:pt x="56909" y="119930"/>
                  </a:lnTo>
                  <a:lnTo>
                    <a:pt x="53888" y="119720"/>
                  </a:lnTo>
                  <a:lnTo>
                    <a:pt x="50868" y="119335"/>
                  </a:lnTo>
                  <a:lnTo>
                    <a:pt x="47916" y="118811"/>
                  </a:lnTo>
                  <a:lnTo>
                    <a:pt x="45000" y="118112"/>
                  </a:lnTo>
                  <a:lnTo>
                    <a:pt x="42152" y="117343"/>
                  </a:lnTo>
                  <a:lnTo>
                    <a:pt x="39375" y="116399"/>
                  </a:lnTo>
                  <a:lnTo>
                    <a:pt x="36666" y="115281"/>
                  </a:lnTo>
                  <a:lnTo>
                    <a:pt x="33958" y="114092"/>
                  </a:lnTo>
                  <a:lnTo>
                    <a:pt x="31388" y="112764"/>
                  </a:lnTo>
                  <a:lnTo>
                    <a:pt x="28854" y="111331"/>
                  </a:lnTo>
                  <a:lnTo>
                    <a:pt x="26458" y="109793"/>
                  </a:lnTo>
                  <a:lnTo>
                    <a:pt x="24097" y="108115"/>
                  </a:lnTo>
                  <a:lnTo>
                    <a:pt x="21840" y="106297"/>
                  </a:lnTo>
                  <a:lnTo>
                    <a:pt x="19652" y="104410"/>
                  </a:lnTo>
                  <a:lnTo>
                    <a:pt x="17569" y="102452"/>
                  </a:lnTo>
                  <a:lnTo>
                    <a:pt x="15555" y="100355"/>
                  </a:lnTo>
                  <a:lnTo>
                    <a:pt x="13680" y="98188"/>
                  </a:lnTo>
                  <a:lnTo>
                    <a:pt x="11909" y="95916"/>
                  </a:lnTo>
                  <a:lnTo>
                    <a:pt x="10243" y="93574"/>
                  </a:lnTo>
                  <a:lnTo>
                    <a:pt x="8680" y="91162"/>
                  </a:lnTo>
                  <a:lnTo>
                    <a:pt x="7256" y="88610"/>
                  </a:lnTo>
                  <a:lnTo>
                    <a:pt x="5902" y="86058"/>
                  </a:lnTo>
                  <a:lnTo>
                    <a:pt x="4722" y="83367"/>
                  </a:lnTo>
                  <a:lnTo>
                    <a:pt x="3611" y="80640"/>
                  </a:lnTo>
                  <a:lnTo>
                    <a:pt x="2673" y="77844"/>
                  </a:lnTo>
                  <a:lnTo>
                    <a:pt x="1875" y="75013"/>
                  </a:lnTo>
                  <a:lnTo>
                    <a:pt x="1215" y="72111"/>
                  </a:lnTo>
                  <a:lnTo>
                    <a:pt x="694" y="69175"/>
                  </a:lnTo>
                  <a:lnTo>
                    <a:pt x="312" y="66169"/>
                  </a:lnTo>
                  <a:lnTo>
                    <a:pt x="69" y="63128"/>
                  </a:lnTo>
                  <a:lnTo>
                    <a:pt x="0" y="60017"/>
                  </a:lnTo>
                  <a:lnTo>
                    <a:pt x="69" y="56941"/>
                  </a:lnTo>
                  <a:lnTo>
                    <a:pt x="312" y="53900"/>
                  </a:lnTo>
                  <a:lnTo>
                    <a:pt x="694" y="50859"/>
                  </a:lnTo>
                  <a:lnTo>
                    <a:pt x="1215" y="47923"/>
                  </a:lnTo>
                  <a:lnTo>
                    <a:pt x="1875" y="45021"/>
                  </a:lnTo>
                  <a:lnTo>
                    <a:pt x="2673" y="42190"/>
                  </a:lnTo>
                  <a:lnTo>
                    <a:pt x="3611" y="39394"/>
                  </a:lnTo>
                  <a:lnTo>
                    <a:pt x="4722" y="36667"/>
                  </a:lnTo>
                  <a:lnTo>
                    <a:pt x="5902" y="34011"/>
                  </a:lnTo>
                  <a:lnTo>
                    <a:pt x="7256" y="31424"/>
                  </a:lnTo>
                  <a:lnTo>
                    <a:pt x="8680" y="28907"/>
                  </a:lnTo>
                  <a:lnTo>
                    <a:pt x="10243" y="26460"/>
                  </a:lnTo>
                  <a:lnTo>
                    <a:pt x="11909" y="24118"/>
                  </a:lnTo>
                  <a:lnTo>
                    <a:pt x="13680" y="21846"/>
                  </a:lnTo>
                  <a:lnTo>
                    <a:pt x="15555" y="19644"/>
                  </a:lnTo>
                  <a:lnTo>
                    <a:pt x="17569" y="17582"/>
                  </a:lnTo>
                  <a:lnTo>
                    <a:pt x="19652" y="15624"/>
                  </a:lnTo>
                  <a:lnTo>
                    <a:pt x="21840" y="13737"/>
                  </a:lnTo>
                  <a:lnTo>
                    <a:pt x="24097" y="11954"/>
                  </a:lnTo>
                  <a:lnTo>
                    <a:pt x="26458" y="10241"/>
                  </a:lnTo>
                  <a:lnTo>
                    <a:pt x="28854" y="8703"/>
                  </a:lnTo>
                  <a:lnTo>
                    <a:pt x="31388" y="7270"/>
                  </a:lnTo>
                  <a:lnTo>
                    <a:pt x="33958" y="5942"/>
                  </a:lnTo>
                  <a:lnTo>
                    <a:pt x="36666" y="4753"/>
                  </a:lnTo>
                  <a:lnTo>
                    <a:pt x="39375" y="3635"/>
                  </a:lnTo>
                  <a:lnTo>
                    <a:pt x="42152" y="2691"/>
                  </a:lnTo>
                  <a:lnTo>
                    <a:pt x="45000" y="1887"/>
                  </a:lnTo>
                  <a:lnTo>
                    <a:pt x="47916" y="1223"/>
                  </a:lnTo>
                  <a:lnTo>
                    <a:pt x="50868" y="699"/>
                  </a:lnTo>
                  <a:lnTo>
                    <a:pt x="53888" y="314"/>
                  </a:lnTo>
                  <a:lnTo>
                    <a:pt x="56909" y="104"/>
                  </a:lnTo>
                  <a:lnTo>
                    <a:pt x="60000" y="0"/>
                  </a:lnTo>
                  <a:lnTo>
                    <a:pt x="63090" y="104"/>
                  </a:lnTo>
                  <a:lnTo>
                    <a:pt x="66111" y="314"/>
                  </a:lnTo>
                  <a:lnTo>
                    <a:pt x="69131" y="699"/>
                  </a:lnTo>
                  <a:lnTo>
                    <a:pt x="72083" y="1223"/>
                  </a:lnTo>
                  <a:lnTo>
                    <a:pt x="75000" y="1887"/>
                  </a:lnTo>
                  <a:lnTo>
                    <a:pt x="77847" y="2691"/>
                  </a:lnTo>
                  <a:lnTo>
                    <a:pt x="80625" y="3635"/>
                  </a:lnTo>
                  <a:lnTo>
                    <a:pt x="83333" y="4753"/>
                  </a:lnTo>
                  <a:lnTo>
                    <a:pt x="86006" y="5942"/>
                  </a:lnTo>
                  <a:lnTo>
                    <a:pt x="88611" y="7270"/>
                  </a:lnTo>
                  <a:lnTo>
                    <a:pt x="91111" y="8703"/>
                  </a:lnTo>
                  <a:lnTo>
                    <a:pt x="93541" y="10241"/>
                  </a:lnTo>
                  <a:lnTo>
                    <a:pt x="95902" y="11954"/>
                  </a:lnTo>
                  <a:lnTo>
                    <a:pt x="98159" y="13737"/>
                  </a:lnTo>
                  <a:lnTo>
                    <a:pt x="100347" y="15624"/>
                  </a:lnTo>
                  <a:lnTo>
                    <a:pt x="102430" y="17582"/>
                  </a:lnTo>
                  <a:lnTo>
                    <a:pt x="104409" y="19644"/>
                  </a:lnTo>
                  <a:lnTo>
                    <a:pt x="106284" y="21846"/>
                  </a:lnTo>
                  <a:lnTo>
                    <a:pt x="108055" y="24118"/>
                  </a:lnTo>
                  <a:lnTo>
                    <a:pt x="109756" y="26460"/>
                  </a:lnTo>
                  <a:lnTo>
                    <a:pt x="111319" y="28907"/>
                  </a:lnTo>
                  <a:lnTo>
                    <a:pt x="112743" y="31424"/>
                  </a:lnTo>
                  <a:lnTo>
                    <a:pt x="114062" y="34011"/>
                  </a:lnTo>
                  <a:lnTo>
                    <a:pt x="115277" y="36667"/>
                  </a:lnTo>
                  <a:lnTo>
                    <a:pt x="116319" y="39394"/>
                  </a:lnTo>
                  <a:lnTo>
                    <a:pt x="117291" y="42190"/>
                  </a:lnTo>
                  <a:lnTo>
                    <a:pt x="118125" y="45021"/>
                  </a:lnTo>
                  <a:lnTo>
                    <a:pt x="118784" y="47923"/>
                  </a:lnTo>
                  <a:lnTo>
                    <a:pt x="119270" y="50859"/>
                  </a:lnTo>
                  <a:lnTo>
                    <a:pt x="119687" y="53900"/>
                  </a:lnTo>
                  <a:lnTo>
                    <a:pt x="119930" y="56941"/>
                  </a:lnTo>
                  <a:lnTo>
                    <a:pt x="120000" y="60017"/>
                  </a:lnTo>
                  <a:close/>
                </a:path>
              </a:pathLst>
            </a:custGeom>
            <a:solidFill>
              <a:srgbClr val="4A5E94"/>
            </a:solidFill>
            <a:ln w="9525">
              <a:noFill/>
            </a:ln>
          </p:spPr>
          <p:txBody>
            <a:bodyPr/>
            <a:p>
              <a:endParaRPr lang="zh-CN" altLang="en-US"/>
            </a:p>
          </p:txBody>
        </p:sp>
        <p:sp>
          <p:nvSpPr>
            <p:cNvPr id="144411" name="任意多边形 269"/>
            <p:cNvSpPr/>
            <p:nvPr>
              <p:custDataLst>
                <p:tags r:id="rId17"/>
              </p:custDataLst>
            </p:nvPr>
          </p:nvSpPr>
          <p:spPr>
            <a:xfrm flipH="1">
              <a:off x="10964" y="5951"/>
              <a:ext cx="462" cy="472"/>
            </a:xfrm>
            <a:custGeom>
              <a:avLst/>
              <a:gdLst/>
              <a:ahLst/>
              <a:cxnLst/>
              <a:pathLst>
                <a:path w="120000" h="120000">
                  <a:moveTo>
                    <a:pt x="120000" y="60000"/>
                  </a:moveTo>
                  <a:lnTo>
                    <a:pt x="119930" y="63125"/>
                  </a:lnTo>
                  <a:lnTo>
                    <a:pt x="119723" y="66111"/>
                  </a:lnTo>
                  <a:lnTo>
                    <a:pt x="119309" y="69166"/>
                  </a:lnTo>
                  <a:lnTo>
                    <a:pt x="118826" y="72152"/>
                  </a:lnTo>
                  <a:lnTo>
                    <a:pt x="118136" y="75069"/>
                  </a:lnTo>
                  <a:lnTo>
                    <a:pt x="117308" y="77847"/>
                  </a:lnTo>
                  <a:lnTo>
                    <a:pt x="116342" y="80694"/>
                  </a:lnTo>
                  <a:lnTo>
                    <a:pt x="115238" y="83402"/>
                  </a:lnTo>
                  <a:lnTo>
                    <a:pt x="114065" y="85972"/>
                  </a:lnTo>
                  <a:lnTo>
                    <a:pt x="112823" y="88611"/>
                  </a:lnTo>
                  <a:lnTo>
                    <a:pt x="111305" y="91111"/>
                  </a:lnTo>
                  <a:lnTo>
                    <a:pt x="109787" y="93611"/>
                  </a:lnTo>
                  <a:lnTo>
                    <a:pt x="108062" y="95902"/>
                  </a:lnTo>
                  <a:lnTo>
                    <a:pt x="106336" y="98194"/>
                  </a:lnTo>
                  <a:lnTo>
                    <a:pt x="104404" y="100347"/>
                  </a:lnTo>
                  <a:lnTo>
                    <a:pt x="102403" y="102430"/>
                  </a:lnTo>
                  <a:lnTo>
                    <a:pt x="100333" y="104375"/>
                  </a:lnTo>
                  <a:lnTo>
                    <a:pt x="98125" y="106319"/>
                  </a:lnTo>
                  <a:lnTo>
                    <a:pt x="95917" y="108055"/>
                  </a:lnTo>
                  <a:lnTo>
                    <a:pt x="93571" y="109791"/>
                  </a:lnTo>
                  <a:lnTo>
                    <a:pt x="91086" y="111319"/>
                  </a:lnTo>
                  <a:lnTo>
                    <a:pt x="88602" y="112777"/>
                  </a:lnTo>
                  <a:lnTo>
                    <a:pt x="85980" y="114097"/>
                  </a:lnTo>
                  <a:lnTo>
                    <a:pt x="83358" y="115277"/>
                  </a:lnTo>
                  <a:lnTo>
                    <a:pt x="80667" y="116388"/>
                  </a:lnTo>
                  <a:lnTo>
                    <a:pt x="77906" y="117291"/>
                  </a:lnTo>
                  <a:lnTo>
                    <a:pt x="75008" y="118125"/>
                  </a:lnTo>
                  <a:lnTo>
                    <a:pt x="72110" y="118819"/>
                  </a:lnTo>
                  <a:lnTo>
                    <a:pt x="69143" y="119305"/>
                  </a:lnTo>
                  <a:lnTo>
                    <a:pt x="66175" y="119722"/>
                  </a:lnTo>
                  <a:lnTo>
                    <a:pt x="63070" y="119930"/>
                  </a:lnTo>
                  <a:lnTo>
                    <a:pt x="60034" y="120000"/>
                  </a:lnTo>
                  <a:lnTo>
                    <a:pt x="56929" y="119930"/>
                  </a:lnTo>
                  <a:lnTo>
                    <a:pt x="53824" y="119722"/>
                  </a:lnTo>
                  <a:lnTo>
                    <a:pt x="50856" y="119305"/>
                  </a:lnTo>
                  <a:lnTo>
                    <a:pt x="47889" y="118819"/>
                  </a:lnTo>
                  <a:lnTo>
                    <a:pt x="44991" y="118125"/>
                  </a:lnTo>
                  <a:lnTo>
                    <a:pt x="42162" y="117291"/>
                  </a:lnTo>
                  <a:lnTo>
                    <a:pt x="39332" y="116388"/>
                  </a:lnTo>
                  <a:lnTo>
                    <a:pt x="36641" y="115277"/>
                  </a:lnTo>
                  <a:lnTo>
                    <a:pt x="33950" y="114097"/>
                  </a:lnTo>
                  <a:lnTo>
                    <a:pt x="31397" y="112777"/>
                  </a:lnTo>
                  <a:lnTo>
                    <a:pt x="28844" y="111319"/>
                  </a:lnTo>
                  <a:lnTo>
                    <a:pt x="26428" y="109791"/>
                  </a:lnTo>
                  <a:lnTo>
                    <a:pt x="24082" y="108055"/>
                  </a:lnTo>
                  <a:lnTo>
                    <a:pt x="21805" y="106319"/>
                  </a:lnTo>
                  <a:lnTo>
                    <a:pt x="19597" y="104375"/>
                  </a:lnTo>
                  <a:lnTo>
                    <a:pt x="17596" y="102430"/>
                  </a:lnTo>
                  <a:lnTo>
                    <a:pt x="15526" y="100347"/>
                  </a:lnTo>
                  <a:lnTo>
                    <a:pt x="13663" y="98194"/>
                  </a:lnTo>
                  <a:lnTo>
                    <a:pt x="11868" y="95902"/>
                  </a:lnTo>
                  <a:lnTo>
                    <a:pt x="10212" y="93611"/>
                  </a:lnTo>
                  <a:lnTo>
                    <a:pt x="8625" y="91111"/>
                  </a:lnTo>
                  <a:lnTo>
                    <a:pt x="7245" y="88611"/>
                  </a:lnTo>
                  <a:lnTo>
                    <a:pt x="5865" y="85972"/>
                  </a:lnTo>
                  <a:lnTo>
                    <a:pt x="4761" y="83402"/>
                  </a:lnTo>
                  <a:lnTo>
                    <a:pt x="3588" y="80694"/>
                  </a:lnTo>
                  <a:lnTo>
                    <a:pt x="2691" y="77847"/>
                  </a:lnTo>
                  <a:lnTo>
                    <a:pt x="1863" y="75069"/>
                  </a:lnTo>
                  <a:lnTo>
                    <a:pt x="1242" y="72152"/>
                  </a:lnTo>
                  <a:lnTo>
                    <a:pt x="690" y="69166"/>
                  </a:lnTo>
                  <a:lnTo>
                    <a:pt x="276" y="66111"/>
                  </a:lnTo>
                  <a:lnTo>
                    <a:pt x="69" y="63125"/>
                  </a:lnTo>
                  <a:lnTo>
                    <a:pt x="0" y="60000"/>
                  </a:lnTo>
                  <a:lnTo>
                    <a:pt x="69" y="56944"/>
                  </a:lnTo>
                  <a:lnTo>
                    <a:pt x="276" y="53888"/>
                  </a:lnTo>
                  <a:lnTo>
                    <a:pt x="690" y="50902"/>
                  </a:lnTo>
                  <a:lnTo>
                    <a:pt x="1242" y="47916"/>
                  </a:lnTo>
                  <a:lnTo>
                    <a:pt x="1863" y="45000"/>
                  </a:lnTo>
                  <a:lnTo>
                    <a:pt x="2691" y="42152"/>
                  </a:lnTo>
                  <a:lnTo>
                    <a:pt x="3588" y="39375"/>
                  </a:lnTo>
                  <a:lnTo>
                    <a:pt x="4761" y="36666"/>
                  </a:lnTo>
                  <a:lnTo>
                    <a:pt x="5865" y="33958"/>
                  </a:lnTo>
                  <a:lnTo>
                    <a:pt x="7245" y="31458"/>
                  </a:lnTo>
                  <a:lnTo>
                    <a:pt x="8625" y="28888"/>
                  </a:lnTo>
                  <a:lnTo>
                    <a:pt x="10212" y="26458"/>
                  </a:lnTo>
                  <a:lnTo>
                    <a:pt x="11868" y="24097"/>
                  </a:lnTo>
                  <a:lnTo>
                    <a:pt x="13663" y="21805"/>
                  </a:lnTo>
                  <a:lnTo>
                    <a:pt x="15526" y="19652"/>
                  </a:lnTo>
                  <a:lnTo>
                    <a:pt x="17596" y="17569"/>
                  </a:lnTo>
                  <a:lnTo>
                    <a:pt x="19597" y="15625"/>
                  </a:lnTo>
                  <a:lnTo>
                    <a:pt x="21805" y="13750"/>
                  </a:lnTo>
                  <a:lnTo>
                    <a:pt x="24082" y="11944"/>
                  </a:lnTo>
                  <a:lnTo>
                    <a:pt x="26428" y="10277"/>
                  </a:lnTo>
                  <a:lnTo>
                    <a:pt x="28844" y="8680"/>
                  </a:lnTo>
                  <a:lnTo>
                    <a:pt x="31397" y="7291"/>
                  </a:lnTo>
                  <a:lnTo>
                    <a:pt x="33950" y="5902"/>
                  </a:lnTo>
                  <a:lnTo>
                    <a:pt x="36641" y="4722"/>
                  </a:lnTo>
                  <a:lnTo>
                    <a:pt x="39332" y="3680"/>
                  </a:lnTo>
                  <a:lnTo>
                    <a:pt x="42162" y="2708"/>
                  </a:lnTo>
                  <a:lnTo>
                    <a:pt x="44991" y="1875"/>
                  </a:lnTo>
                  <a:lnTo>
                    <a:pt x="47889" y="1180"/>
                  </a:lnTo>
                  <a:lnTo>
                    <a:pt x="50856" y="625"/>
                  </a:lnTo>
                  <a:lnTo>
                    <a:pt x="53824" y="277"/>
                  </a:lnTo>
                  <a:lnTo>
                    <a:pt x="56929" y="69"/>
                  </a:lnTo>
                  <a:lnTo>
                    <a:pt x="60034" y="0"/>
                  </a:lnTo>
                  <a:lnTo>
                    <a:pt x="63070" y="69"/>
                  </a:lnTo>
                  <a:lnTo>
                    <a:pt x="66175" y="277"/>
                  </a:lnTo>
                  <a:lnTo>
                    <a:pt x="69143" y="625"/>
                  </a:lnTo>
                  <a:lnTo>
                    <a:pt x="72110" y="1180"/>
                  </a:lnTo>
                  <a:lnTo>
                    <a:pt x="75008" y="1875"/>
                  </a:lnTo>
                  <a:lnTo>
                    <a:pt x="77906" y="2708"/>
                  </a:lnTo>
                  <a:lnTo>
                    <a:pt x="80667" y="3680"/>
                  </a:lnTo>
                  <a:lnTo>
                    <a:pt x="83358" y="4722"/>
                  </a:lnTo>
                  <a:lnTo>
                    <a:pt x="85980" y="5902"/>
                  </a:lnTo>
                  <a:lnTo>
                    <a:pt x="88602" y="7291"/>
                  </a:lnTo>
                  <a:lnTo>
                    <a:pt x="91086" y="8680"/>
                  </a:lnTo>
                  <a:lnTo>
                    <a:pt x="93571" y="10277"/>
                  </a:lnTo>
                  <a:lnTo>
                    <a:pt x="95917" y="11944"/>
                  </a:lnTo>
                  <a:lnTo>
                    <a:pt x="98125" y="13750"/>
                  </a:lnTo>
                  <a:lnTo>
                    <a:pt x="100333" y="15625"/>
                  </a:lnTo>
                  <a:lnTo>
                    <a:pt x="102403" y="17569"/>
                  </a:lnTo>
                  <a:lnTo>
                    <a:pt x="104404" y="19652"/>
                  </a:lnTo>
                  <a:lnTo>
                    <a:pt x="106336" y="21805"/>
                  </a:lnTo>
                  <a:lnTo>
                    <a:pt x="108062" y="24097"/>
                  </a:lnTo>
                  <a:lnTo>
                    <a:pt x="109787" y="26458"/>
                  </a:lnTo>
                  <a:lnTo>
                    <a:pt x="111305" y="28888"/>
                  </a:lnTo>
                  <a:lnTo>
                    <a:pt x="112823" y="31458"/>
                  </a:lnTo>
                  <a:lnTo>
                    <a:pt x="114065" y="33958"/>
                  </a:lnTo>
                  <a:lnTo>
                    <a:pt x="115238" y="36666"/>
                  </a:lnTo>
                  <a:lnTo>
                    <a:pt x="116342" y="39375"/>
                  </a:lnTo>
                  <a:lnTo>
                    <a:pt x="117308" y="42152"/>
                  </a:lnTo>
                  <a:lnTo>
                    <a:pt x="118136" y="45000"/>
                  </a:lnTo>
                  <a:lnTo>
                    <a:pt x="118826" y="47916"/>
                  </a:lnTo>
                  <a:lnTo>
                    <a:pt x="119309" y="50902"/>
                  </a:lnTo>
                  <a:lnTo>
                    <a:pt x="119723" y="53888"/>
                  </a:lnTo>
                  <a:lnTo>
                    <a:pt x="119930" y="56944"/>
                  </a:lnTo>
                  <a:lnTo>
                    <a:pt x="120000" y="60000"/>
                  </a:lnTo>
                  <a:close/>
                </a:path>
              </a:pathLst>
            </a:custGeom>
            <a:solidFill>
              <a:srgbClr val="00A09D"/>
            </a:solidFill>
            <a:ln w="9525">
              <a:noFill/>
            </a:ln>
          </p:spPr>
          <p:txBody>
            <a:bodyPr/>
            <a:p>
              <a:endParaRPr lang="zh-CN" altLang="en-US"/>
            </a:p>
          </p:txBody>
        </p:sp>
        <p:sp>
          <p:nvSpPr>
            <p:cNvPr id="144412" name="任意多边形 270"/>
            <p:cNvSpPr/>
            <p:nvPr>
              <p:custDataLst>
                <p:tags r:id="rId18"/>
              </p:custDataLst>
            </p:nvPr>
          </p:nvSpPr>
          <p:spPr>
            <a:xfrm>
              <a:off x="10683" y="5125"/>
              <a:ext cx="508" cy="489"/>
            </a:xfrm>
            <a:custGeom>
              <a:avLst/>
              <a:gdLst/>
              <a:ahLst/>
              <a:cxnLst>
                <a:cxn ang="0">
                  <a:pos x="252" y="79"/>
                </a:cxn>
                <a:cxn ang="0">
                  <a:pos x="274" y="100"/>
                </a:cxn>
                <a:cxn ang="0">
                  <a:pos x="274" y="236"/>
                </a:cxn>
                <a:cxn ang="0">
                  <a:pos x="393" y="236"/>
                </a:cxn>
                <a:cxn ang="0">
                  <a:pos x="414" y="257"/>
                </a:cxn>
                <a:cxn ang="0">
                  <a:pos x="393" y="278"/>
                </a:cxn>
                <a:cxn ang="0">
                  <a:pos x="252" y="278"/>
                </a:cxn>
                <a:cxn ang="0">
                  <a:pos x="231" y="257"/>
                </a:cxn>
                <a:cxn ang="0">
                  <a:pos x="231" y="100"/>
                </a:cxn>
                <a:cxn ang="0">
                  <a:pos x="252" y="79"/>
                </a:cxn>
                <a:cxn ang="0">
                  <a:pos x="253" y="0"/>
                </a:cxn>
                <a:cxn ang="0">
                  <a:pos x="508" y="244"/>
                </a:cxn>
                <a:cxn ang="0">
                  <a:pos x="253" y="489"/>
                </a:cxn>
                <a:cxn ang="0">
                  <a:pos x="29" y="361"/>
                </a:cxn>
                <a:cxn ang="0">
                  <a:pos x="29" y="353"/>
                </a:cxn>
                <a:cxn ang="0">
                  <a:pos x="34" y="346"/>
                </a:cxn>
                <a:cxn ang="0">
                  <a:pos x="63" y="333"/>
                </a:cxn>
                <a:cxn ang="0">
                  <a:pos x="77" y="337"/>
                </a:cxn>
                <a:cxn ang="0">
                  <a:pos x="253" y="437"/>
                </a:cxn>
                <a:cxn ang="0">
                  <a:pos x="453" y="244"/>
                </a:cxn>
                <a:cxn ang="0">
                  <a:pos x="253" y="51"/>
                </a:cxn>
                <a:cxn ang="0">
                  <a:pos x="123" y="98"/>
                </a:cxn>
                <a:cxn ang="0">
                  <a:pos x="170" y="116"/>
                </a:cxn>
                <a:cxn ang="0">
                  <a:pos x="176" y="124"/>
                </a:cxn>
                <a:cxn ang="0">
                  <a:pos x="172" y="134"/>
                </a:cxn>
                <a:cxn ang="0">
                  <a:pos x="40" y="233"/>
                </a:cxn>
                <a:cxn ang="0">
                  <a:pos x="29" y="234"/>
                </a:cxn>
                <a:cxn ang="0">
                  <a:pos x="23" y="226"/>
                </a:cxn>
                <a:cxn ang="0">
                  <a:pos x="0" y="67"/>
                </a:cxn>
                <a:cxn ang="0">
                  <a:pos x="3" y="57"/>
                </a:cxn>
                <a:cxn ang="0">
                  <a:pos x="14" y="56"/>
                </a:cxn>
                <a:cxn ang="0">
                  <a:pos x="68" y="76"/>
                </a:cxn>
                <a:cxn ang="0">
                  <a:pos x="253" y="0"/>
                </a:cxn>
              </a:cxnLst>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w="9525">
              <a:noFill/>
            </a:ln>
          </p:spPr>
          <p:txBody>
            <a:bodyPr/>
            <a:p>
              <a:endParaRPr lang="zh-CN" altLang="en-US"/>
            </a:p>
          </p:txBody>
        </p:sp>
        <p:sp>
          <p:nvSpPr>
            <p:cNvPr id="144413" name="任意多边形 271"/>
            <p:cNvSpPr/>
            <p:nvPr>
              <p:custDataLst>
                <p:tags r:id="rId19"/>
              </p:custDataLst>
            </p:nvPr>
          </p:nvSpPr>
          <p:spPr>
            <a:xfrm>
              <a:off x="9107" y="4482"/>
              <a:ext cx="741" cy="714"/>
            </a:xfrm>
            <a:custGeom>
              <a:avLst/>
              <a:gdLst/>
              <a:ahLst/>
              <a:cxnLst>
                <a:cxn ang="0">
                  <a:pos x="370" y="0"/>
                </a:cxn>
                <a:cxn ang="0">
                  <a:pos x="0" y="714"/>
                </a:cxn>
                <a:cxn ang="0">
                  <a:pos x="741" y="714"/>
                </a:cxn>
                <a:cxn ang="0">
                  <a:pos x="370" y="0"/>
                </a:cxn>
                <a:cxn ang="0">
                  <a:pos x="370" y="117"/>
                </a:cxn>
                <a:cxn ang="0">
                  <a:pos x="487" y="342"/>
                </a:cxn>
                <a:cxn ang="0">
                  <a:pos x="253" y="342"/>
                </a:cxn>
                <a:cxn ang="0">
                  <a:pos x="370" y="117"/>
                </a:cxn>
                <a:cxn ang="0">
                  <a:pos x="91" y="655"/>
                </a:cxn>
                <a:cxn ang="0">
                  <a:pos x="208" y="430"/>
                </a:cxn>
                <a:cxn ang="0">
                  <a:pos x="324" y="655"/>
                </a:cxn>
                <a:cxn ang="0">
                  <a:pos x="91" y="655"/>
                </a:cxn>
                <a:cxn ang="0">
                  <a:pos x="253" y="401"/>
                </a:cxn>
                <a:cxn ang="0">
                  <a:pos x="487" y="401"/>
                </a:cxn>
                <a:cxn ang="0">
                  <a:pos x="370" y="625"/>
                </a:cxn>
                <a:cxn ang="0">
                  <a:pos x="253" y="401"/>
                </a:cxn>
                <a:cxn ang="0">
                  <a:pos x="532" y="430"/>
                </a:cxn>
                <a:cxn ang="0">
                  <a:pos x="649" y="655"/>
                </a:cxn>
                <a:cxn ang="0">
                  <a:pos x="416" y="655"/>
                </a:cxn>
                <a:cxn ang="0">
                  <a:pos x="532" y="430"/>
                </a:cxn>
              </a:cxnLst>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w="9525">
              <a:noFill/>
            </a:ln>
          </p:spPr>
          <p:txBody>
            <a:bodyPr/>
            <a:p>
              <a:endParaRPr lang="zh-CN" altLang="en-US"/>
            </a:p>
          </p:txBody>
        </p:sp>
        <p:sp>
          <p:nvSpPr>
            <p:cNvPr id="144414" name="任意多边形 272"/>
            <p:cNvSpPr/>
            <p:nvPr>
              <p:custDataLst>
                <p:tags r:id="rId20"/>
              </p:custDataLst>
            </p:nvPr>
          </p:nvSpPr>
          <p:spPr>
            <a:xfrm>
              <a:off x="7973" y="6342"/>
              <a:ext cx="434" cy="418"/>
            </a:xfrm>
            <a:custGeom>
              <a:avLst/>
              <a:gdLst/>
              <a:ahLst/>
              <a:cxnLst>
                <a:cxn ang="0">
                  <a:pos x="0" y="278"/>
                </a:cxn>
                <a:cxn ang="0">
                  <a:pos x="75" y="278"/>
                </a:cxn>
                <a:cxn ang="0">
                  <a:pos x="75" y="418"/>
                </a:cxn>
                <a:cxn ang="0">
                  <a:pos x="0" y="418"/>
                </a:cxn>
                <a:cxn ang="0">
                  <a:pos x="113" y="226"/>
                </a:cxn>
                <a:cxn ang="0">
                  <a:pos x="188" y="226"/>
                </a:cxn>
                <a:cxn ang="0">
                  <a:pos x="188" y="418"/>
                </a:cxn>
                <a:cxn ang="0">
                  <a:pos x="113" y="418"/>
                </a:cxn>
                <a:cxn ang="0">
                  <a:pos x="226" y="174"/>
                </a:cxn>
                <a:cxn ang="0">
                  <a:pos x="301" y="174"/>
                </a:cxn>
                <a:cxn ang="0">
                  <a:pos x="301" y="418"/>
                </a:cxn>
                <a:cxn ang="0">
                  <a:pos x="226" y="418"/>
                </a:cxn>
                <a:cxn ang="0">
                  <a:pos x="339" y="139"/>
                </a:cxn>
                <a:cxn ang="0">
                  <a:pos x="415" y="139"/>
                </a:cxn>
                <a:cxn ang="0">
                  <a:pos x="415" y="418"/>
                </a:cxn>
                <a:cxn ang="0">
                  <a:pos x="339" y="418"/>
                </a:cxn>
                <a:cxn ang="0">
                  <a:pos x="339" y="0"/>
                </a:cxn>
                <a:cxn ang="0">
                  <a:pos x="415" y="0"/>
                </a:cxn>
                <a:cxn ang="0">
                  <a:pos x="415" y="0"/>
                </a:cxn>
                <a:cxn ang="0">
                  <a:pos x="415" y="0"/>
                </a:cxn>
                <a:cxn ang="0">
                  <a:pos x="415" y="0"/>
                </a:cxn>
                <a:cxn ang="0">
                  <a:pos x="416" y="0"/>
                </a:cxn>
                <a:cxn ang="0">
                  <a:pos x="417" y="0"/>
                </a:cxn>
                <a:cxn ang="0">
                  <a:pos x="418" y="0"/>
                </a:cxn>
                <a:cxn ang="0">
                  <a:pos x="419" y="0"/>
                </a:cxn>
                <a:cxn ang="0">
                  <a:pos x="420" y="0"/>
                </a:cxn>
                <a:cxn ang="0">
                  <a:pos x="421" y="1"/>
                </a:cxn>
                <a:cxn ang="0">
                  <a:pos x="422" y="1"/>
                </a:cxn>
                <a:cxn ang="0">
                  <a:pos x="423" y="1"/>
                </a:cxn>
                <a:cxn ang="0">
                  <a:pos x="423" y="2"/>
                </a:cxn>
                <a:cxn ang="0">
                  <a:pos x="424" y="2"/>
                </a:cxn>
                <a:cxn ang="0">
                  <a:pos x="425" y="2"/>
                </a:cxn>
                <a:cxn ang="0">
                  <a:pos x="426" y="3"/>
                </a:cxn>
                <a:cxn ang="0">
                  <a:pos x="427" y="3"/>
                </a:cxn>
                <a:cxn ang="0">
                  <a:pos x="427" y="4"/>
                </a:cxn>
                <a:cxn ang="0">
                  <a:pos x="428" y="5"/>
                </a:cxn>
                <a:cxn ang="0">
                  <a:pos x="429" y="5"/>
                </a:cxn>
                <a:cxn ang="0">
                  <a:pos x="429" y="6"/>
                </a:cxn>
                <a:cxn ang="0">
                  <a:pos x="429" y="6"/>
                </a:cxn>
                <a:cxn ang="0">
                  <a:pos x="430" y="7"/>
                </a:cxn>
                <a:cxn ang="0">
                  <a:pos x="430" y="7"/>
                </a:cxn>
                <a:cxn ang="0">
                  <a:pos x="431" y="9"/>
                </a:cxn>
                <a:cxn ang="0">
                  <a:pos x="432" y="9"/>
                </a:cxn>
                <a:cxn ang="0">
                  <a:pos x="432" y="10"/>
                </a:cxn>
                <a:cxn ang="0">
                  <a:pos x="432" y="11"/>
                </a:cxn>
                <a:cxn ang="0">
                  <a:pos x="433" y="12"/>
                </a:cxn>
                <a:cxn ang="0">
                  <a:pos x="433" y="13"/>
                </a:cxn>
                <a:cxn ang="0">
                  <a:pos x="433" y="13"/>
                </a:cxn>
                <a:cxn ang="0">
                  <a:pos x="433" y="15"/>
                </a:cxn>
                <a:cxn ang="0">
                  <a:pos x="433" y="15"/>
                </a:cxn>
                <a:cxn ang="0">
                  <a:pos x="434" y="17"/>
                </a:cxn>
                <a:cxn ang="0">
                  <a:pos x="434" y="87"/>
                </a:cxn>
                <a:cxn ang="0">
                  <a:pos x="415" y="104"/>
                </a:cxn>
                <a:cxn ang="0">
                  <a:pos x="396" y="87"/>
                </a:cxn>
                <a:cxn ang="0">
                  <a:pos x="396" y="54"/>
                </a:cxn>
                <a:cxn ang="0">
                  <a:pos x="314" y="117"/>
                </a:cxn>
                <a:cxn ang="0">
                  <a:pos x="287" y="115"/>
                </a:cxn>
                <a:cxn ang="0">
                  <a:pos x="289" y="91"/>
                </a:cxn>
                <a:cxn ang="0">
                  <a:pos x="363" y="34"/>
                </a:cxn>
                <a:cxn ang="0">
                  <a:pos x="339" y="34"/>
                </a:cxn>
                <a:cxn ang="0">
                  <a:pos x="320" y="17"/>
                </a:cxn>
                <a:cxn ang="0">
                  <a:pos x="339" y="0"/>
                </a:cxn>
              </a:cxnLst>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rgbClr val="FFFFFF"/>
            </a:solidFill>
            <a:ln w="9525">
              <a:noFill/>
            </a:ln>
          </p:spPr>
          <p:txBody>
            <a:bodyPr/>
            <a:p>
              <a:endParaRPr lang="zh-CN" altLang="en-US"/>
            </a:p>
          </p:txBody>
        </p:sp>
        <p:sp>
          <p:nvSpPr>
            <p:cNvPr id="144415" name="任意多边形 277"/>
            <p:cNvSpPr/>
            <p:nvPr>
              <p:custDataLst>
                <p:tags r:id="rId21"/>
              </p:custDataLst>
            </p:nvPr>
          </p:nvSpPr>
          <p:spPr>
            <a:xfrm flipH="1">
              <a:off x="9691" y="5755"/>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rgbClr val="D9D9D9"/>
            </a:solidFill>
            <a:ln w="9525">
              <a:noFill/>
            </a:ln>
          </p:spPr>
          <p:txBody>
            <a:bodyPr/>
            <a:p>
              <a:endParaRPr lang="zh-CN" altLang="en-US"/>
            </a:p>
          </p:txBody>
        </p:sp>
        <p:sp>
          <p:nvSpPr>
            <p:cNvPr id="144416" name="任意多边形 278"/>
            <p:cNvSpPr/>
            <p:nvPr>
              <p:custDataLst>
                <p:tags r:id="rId22"/>
              </p:custDataLst>
            </p:nvPr>
          </p:nvSpPr>
          <p:spPr>
            <a:xfrm flipH="1">
              <a:off x="8408" y="5823"/>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rgbClr val="D9D9D9"/>
            </a:solidFill>
            <a:ln w="9525">
              <a:noFill/>
            </a:ln>
          </p:spPr>
          <p:txBody>
            <a:bodyPr/>
            <a:p>
              <a:endParaRPr lang="zh-CN" altLang="en-US"/>
            </a:p>
          </p:txBody>
        </p:sp>
      </p:grpSp>
      <p:sp>
        <p:nvSpPr>
          <p:cNvPr id="4" name="文本框 3"/>
          <p:cNvSpPr txBox="1"/>
          <p:nvPr/>
        </p:nvSpPr>
        <p:spPr>
          <a:xfrm>
            <a:off x="4792980" y="1124268"/>
            <a:ext cx="25831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一、定性预测法</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3" name="文本框 2"/>
          <p:cNvSpPr txBox="1"/>
          <p:nvPr/>
        </p:nvSpPr>
        <p:spPr>
          <a:xfrm>
            <a:off x="238760" y="1650365"/>
            <a:ext cx="7297420" cy="368300"/>
          </a:xfrm>
          <a:prstGeom prst="rect">
            <a:avLst/>
          </a:prstGeom>
          <a:noFill/>
        </p:spPr>
        <p:txBody>
          <a:bodyPr wrap="square" rtlCol="0">
            <a:spAutoFit/>
          </a:bodyPr>
          <a:p>
            <a:r>
              <a:rPr lang="zh-CN" altLang="en-US" b="0">
                <a:latin typeface="微软雅黑" panose="020B0503020204020204" pitchFamily="34" charset="-122"/>
                <a:ea typeface="微软雅黑" panose="020B0503020204020204" pitchFamily="34" charset="-122"/>
              </a:rPr>
              <a:t>德尔菲法的预测步骤如下：</a:t>
            </a:r>
            <a:endParaRPr lang="zh-CN" altLang="en-US" b="0">
              <a:latin typeface="微软雅黑" panose="020B0503020204020204" pitchFamily="34" charset="-122"/>
              <a:ea typeface="微软雅黑" panose="020B0503020204020204" pitchFamily="34" charset="-122"/>
            </a:endParaRPr>
          </a:p>
        </p:txBody>
      </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369443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2063115" y="2094865"/>
            <a:ext cx="8634730" cy="28511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类比法</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在缺乏预测对象数据资料的情况下，我们可以通过寻找类似事物，利用事物的发展变化规律来预测研究对象的未来状态。类比法是遵循类比原则，把预测目标与其同类的或相似的先行事物加以对比分析，来推断预测目标未来发展趋向与可能水平的一种预测方法。</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类比法应用形式很多，如由点推算面；由局部类推整体；由类似产品类推新产品；由相似国外市场类推国内市场等。类比法一般适用于开拓新市场；预测潜在购买力和需求量；预测新商品长期的销售变化规律等。它适合于中长期的预测。</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792980" y="1124268"/>
            <a:ext cx="25831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一、定性预测法</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369443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2063750" y="2493010"/>
            <a:ext cx="8634730" cy="20154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（一）时间序列预测法</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时间序列预测法是将预测变量的观察值，按时间顺序加以排列，运用一定的数学方法使其向外延伸，预计其未来发展变化趋势的预测方法。时间序列预测法可用于短期、中期和长期预测。根据对资料分析方法的不同，又可分为：</a:t>
            </a: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简易平均数法</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移动平均法</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指数平滑法</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趋势预测法</a:t>
            </a: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等。</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792980" y="1124268"/>
            <a:ext cx="25831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二、定量预测法</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423545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24050" y="2060575"/>
            <a:ext cx="8634730" cy="34931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（二）回归分析预测法</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uFillTx/>
                <a:latin typeface="微软雅黑" panose="020B0503020204020204" pitchFamily="34" charset="-122"/>
                <a:ea typeface="微软雅黑" panose="020B0503020204020204" pitchFamily="34" charset="-122"/>
                <a:cs typeface="微软雅黑" panose="020B0503020204020204" pitchFamily="34" charset="-122"/>
                <a:sym typeface="+mn-ea"/>
              </a:rPr>
              <a:t>回归分析是对自变量和因变量的调查数据进行分析、计算，并归纳出一个反映因变量与自变量之间统计数据关系的经验公式。也就是说，它是在掌握大量观察数据的基础上，利用数理统计的方法建立因变量与自变量之间的回归关系函数表达式。在回归分析中，当研究的因果关系只涉及因变量和一个自变量时，称为一元回归分析；当涉及两个或两个以上变量时，称为多元回归分析。此外，在回归分析中，又依据自变量和因变量之间关系的函数表达式是线性还是非线性，分为线性回归分析和非线性回归分析。通常线性回归分析是最基本的分析方法，遇到非线性回归问题时，也可以借助数学手段化为线性回归问题进行处理。</a:t>
            </a:r>
            <a:endParaRPr lang="zh-CN" altLang="en-US" sz="1600" strike="noStrike" spc="150" noProof="1" dirty="0">
              <a:ln w="3175">
                <a:noFill/>
                <a:prstDash val="dash"/>
              </a:ln>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792980" y="1124268"/>
            <a:ext cx="25831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二、定量预测法</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423545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24050" y="2060575"/>
            <a:ext cx="8634730" cy="21126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uFillTx/>
                <a:latin typeface="微软雅黑" panose="020B0503020204020204" pitchFamily="34" charset="-122"/>
                <a:ea typeface="微软雅黑" panose="020B0503020204020204" pitchFamily="34" charset="-122"/>
                <a:cs typeface="微软雅黑" panose="020B0503020204020204" pitchFamily="34" charset="-122"/>
                <a:sym typeface="+mn-ea"/>
              </a:rPr>
              <a:t>指数平滑法的一般使用是：①选取平滑系数；②确定初始预测值；③计算各期的一次指数平滑值；④进行预测；⑤进行误差分析并对预测结果进行调整。此处介绍一次指数平滑法和二次指数平滑法</a:t>
            </a:r>
            <a:endParaRPr lang="zh-CN" altLang="en-US" sz="1600" strike="noStrike" spc="150" noProof="1" dirty="0">
              <a:ln w="3175">
                <a:noFill/>
                <a:prstDash val="dash"/>
              </a:ln>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（一）一次指数平滑法</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278630" y="1124268"/>
            <a:ext cx="36118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一、指数平滑法的步骤</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pic>
        <p:nvPicPr>
          <p:cNvPr id="13" name="图片 12"/>
          <p:cNvPicPr>
            <a:picLocks noChangeAspect="1"/>
          </p:cNvPicPr>
          <p:nvPr/>
        </p:nvPicPr>
        <p:blipFill>
          <a:blip r:embed="rId11"/>
          <a:stretch>
            <a:fillRect/>
          </a:stretch>
        </p:blipFill>
        <p:spPr>
          <a:xfrm>
            <a:off x="2999740" y="4173220"/>
            <a:ext cx="6486525" cy="1162050"/>
          </a:xfrm>
          <a:prstGeom prst="rect">
            <a:avLst/>
          </a:prstGeom>
        </p:spPr>
      </p:pic>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423545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24050" y="1917065"/>
            <a:ext cx="8634730" cy="13963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（二）二次指数平滑法</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次指数平滑法，是指在一次指数平滑值的基础上再作一次指数平滑，然后利用两次指数平滑值来建立预测模型，确定预测值的方法。一次指数平滑法适用于时间序列呈水平变动状态的短期预测，对于有明显上升或下降趋势的时间序列，或进行中长期预测，则应该使用二次指数平滑法。</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278630" y="1124268"/>
            <a:ext cx="36118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一、指数平滑法的步骤</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pic>
        <p:nvPicPr>
          <p:cNvPr id="18" name="图片 17"/>
          <p:cNvPicPr>
            <a:picLocks noChangeAspect="1"/>
          </p:cNvPicPr>
          <p:nvPr/>
        </p:nvPicPr>
        <p:blipFill>
          <a:blip r:embed="rId11"/>
          <a:stretch>
            <a:fillRect/>
          </a:stretch>
        </p:blipFill>
        <p:spPr>
          <a:xfrm>
            <a:off x="3437255" y="3313430"/>
            <a:ext cx="5520690" cy="2294255"/>
          </a:xfrm>
          <a:prstGeom prst="rect">
            <a:avLst/>
          </a:prstGeom>
        </p:spPr>
      </p:pic>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5777" name="组合 112"/>
          <p:cNvGrpSpPr/>
          <p:nvPr/>
        </p:nvGrpSpPr>
        <p:grpSpPr>
          <a:xfrm>
            <a:off x="1366838" y="2172970"/>
            <a:ext cx="9402762" cy="3290888"/>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577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5782"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5785"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578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903730" y="2752090"/>
            <a:ext cx="8436610" cy="21494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营销调研，就是运用科学的方法，有目的、有计划、有系统地收集、整理、分析和研究有关市场营销方面的信息，并提出研究报告，以便帮助管理人员了解营销环境，及时发现问题与机会，为市场预测和营销决策提供依据。市场调研策划方案设计的总体评价涉及以下三个方面：方案设计是否体现调研目的、方案是否具有可操作性、方案是否科学和完整。</a:t>
            </a:r>
            <a:endParaRPr lang="zh-CN" altLang="en-US" sz="18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5792"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3695542" y="1176338"/>
            <a:ext cx="39547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一、市场营销调研的含义</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423545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24050" y="2132330"/>
            <a:ext cx="8634730" cy="33191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3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一元线性回归分析是用来解决两个最主要变量之间的密切关系，但又不能由一个变量唯一确定另一个变量的非确定性关系。一般步骤如下：</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假定一元线性回归方程式</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一般可假定一元线性回归方程为：</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ctr" fontAlgn="auto">
              <a:lnSpc>
                <a:spcPct val="133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y</a:t>
            </a:r>
            <a:r>
              <a:rPr altLang="zh-CN"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altLang="zh-CN" sz="1400" strike="noStrike" spc="150" baseline="3000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strike="noStrike" spc="150" noProof="1" dirty="0">
                <a:ln w="3175">
                  <a:noFill/>
                  <a:prstDash val="dash"/>
                </a:ln>
                <a:solidFill>
                  <a:schemeClr val="tx1"/>
                </a:solidFill>
                <a:uFillTx/>
                <a:latin typeface="仿宋" panose="02010609060101010101" charset="-122"/>
                <a:ea typeface="仿宋" panose="02010609060101010101" charset="-122"/>
                <a:cs typeface="微软雅黑" panose="020B0503020204020204" pitchFamily="34" charset="-122"/>
                <a:sym typeface="+mn-ea"/>
              </a:rPr>
              <a:t> a</a:t>
            </a:r>
            <a:r>
              <a:rPr altLang="zh-CN" sz="1400" strike="noStrike" spc="150" noProof="1" dirty="0">
                <a:ln w="3175">
                  <a:noFill/>
                  <a:prstDash val="dash"/>
                </a:ln>
                <a:solidFill>
                  <a:schemeClr val="tx1"/>
                </a:solidFill>
                <a:uFillTx/>
                <a:latin typeface="仿宋" panose="02010609060101010101" charset="-122"/>
                <a:ea typeface="仿宋" panose="02010609060101010101" charset="-122"/>
                <a:cs typeface="微软雅黑" panose="020B0503020204020204" pitchFamily="34" charset="-122"/>
                <a:sym typeface="+mn-ea"/>
              </a:rPr>
              <a:t>+</a:t>
            </a:r>
            <a:r>
              <a:rPr lang="zh-CN" altLang="en-US" sz="1400" strike="noStrike" spc="150" noProof="1" dirty="0">
                <a:ln w="3175">
                  <a:noFill/>
                  <a:prstDash val="dash"/>
                </a:ln>
                <a:solidFill>
                  <a:schemeClr val="tx1"/>
                </a:solidFill>
                <a:uFillTx/>
                <a:latin typeface="仿宋" panose="02010609060101010101" charset="-122"/>
                <a:ea typeface="仿宋" panose="02010609060101010101" charset="-122"/>
                <a:cs typeface="微软雅黑" panose="020B0503020204020204" pitchFamily="34" charset="-122"/>
                <a:sym typeface="+mn-ea"/>
              </a:rPr>
              <a:t> bx</a:t>
            </a:r>
            <a:endParaRPr lang="zh-CN" altLang="en-US" sz="1400" strike="noStrike" spc="150" noProof="1" dirty="0">
              <a:ln w="3175">
                <a:noFill/>
                <a:prstDash val="dash"/>
              </a:ln>
              <a:solidFill>
                <a:schemeClr val="tx1"/>
              </a:solidFill>
              <a:uFillTx/>
              <a:latin typeface="仿宋" panose="02010609060101010101" charset="-122"/>
              <a:ea typeface="仿宋" panose="02010609060101010101" charset="-122"/>
              <a:cs typeface="微软雅黑" panose="020B0503020204020204" pitchFamily="34" charset="-122"/>
              <a:sym typeface="+mn-ea"/>
            </a:endParaRPr>
          </a:p>
          <a:p>
            <a:pPr lvl="0" algn="l" fontAlgn="auto">
              <a:lnSpc>
                <a:spcPct val="133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其中：y′是 y 的估计值，a 代表直线在 y 轴上的截距。如果方程范围包括 x= 0，则 a代表的是 x= 0 时，y 概率分布的均值；如果不包括 x= 0，a 只是作为回归方程中的分开项，没有具体意义。b 表示直线的斜率，又称为回归系数。回归系数的含义是当自变量x 每增加一个单位时，因变量 y 的平均增加值。当 b 的符号为正时，表示两个变量是正相关；当 b 的符号为负时，表示两个变量是负相关。</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3421380" y="1124268"/>
            <a:ext cx="53263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二、一元线性回归分析的预测步骤</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423545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4" name="文本框 3"/>
          <p:cNvSpPr txBox="1"/>
          <p:nvPr/>
        </p:nvSpPr>
        <p:spPr>
          <a:xfrm>
            <a:off x="3421380" y="1124268"/>
            <a:ext cx="53263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二、一元线性回归分析的预测步骤</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grpSp>
        <p:nvGrpSpPr>
          <p:cNvPr id="15" name="组合 14"/>
          <p:cNvGrpSpPr/>
          <p:nvPr/>
        </p:nvGrpSpPr>
        <p:grpSpPr>
          <a:xfrm>
            <a:off x="1924050" y="2421255"/>
            <a:ext cx="8634730" cy="2940050"/>
            <a:chOff x="3030" y="3813"/>
            <a:chExt cx="13598" cy="4630"/>
          </a:xfrm>
        </p:grpSpPr>
        <p:sp>
          <p:nvSpPr>
            <p:cNvPr id="26" name="Title 6"/>
            <p:cNvSpPr txBox="1"/>
            <p:nvPr>
              <p:custDataLst>
                <p:tags r:id="rId10"/>
              </p:custDataLst>
            </p:nvPr>
          </p:nvSpPr>
          <p:spPr>
            <a:xfrm>
              <a:off x="3030" y="3813"/>
              <a:ext cx="13598" cy="4631"/>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3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计算参数 a、b</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一元线性回归方程中 a、b 都是待定参数，可以用最小二乘法求得，进行数学推导后公式如下：</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其中：y 、 x 为 y 数列和 x 数列的平均数。</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r>
                <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确定一元线性回归预测模型并预测</a:t>
              </a:r>
              <a:endParaRPr lang="zh-CN" altLang="en-US" sz="14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r>
                <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将得出的参数值 a、b 代入假定一元线性回归方程 y a bx ′ = + 中，即得出一元线性回归预测模型。将确认的自变量值代入预测模型，就可算出因变量的预测值。</a:t>
              </a: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 name="图片 12"/>
            <p:cNvPicPr>
              <a:picLocks noChangeAspect="1"/>
            </p:cNvPicPr>
            <p:nvPr/>
          </p:nvPicPr>
          <p:blipFill>
            <a:blip r:embed="rId11"/>
            <a:stretch>
              <a:fillRect/>
            </a:stretch>
          </p:blipFill>
          <p:spPr>
            <a:xfrm>
              <a:off x="6651" y="4947"/>
              <a:ext cx="5265" cy="1335"/>
            </a:xfrm>
            <a:prstGeom prst="rect">
              <a:avLst/>
            </a:prstGeom>
          </p:spPr>
        </p:pic>
      </p:gr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hasCustomPrompt="1"/>
          </p:nvPr>
        </p:nvSpPr>
        <p:spPr>
          <a:xfrm>
            <a:off x="3128963" y="2409825"/>
            <a:ext cx="6388100" cy="1536700"/>
          </a:xfrm>
        </p:spPr>
        <p:txBody>
          <a:bodyPr lIns="90000" tIns="46800" rIns="90000" bIns="46800" anchor="ctr" anchorCtr="0">
            <a:noAutofit/>
          </a:bodyPr>
          <a:p>
            <a:pPr marL="0" marR="0" indent="0" algn="ctr" defTabSz="914400" rtl="0" eaLnBrk="1" fontAlgn="auto" latinLnBrk="0" hangingPunct="1">
              <a:lnSpc>
                <a:spcPct val="110000"/>
              </a:lnSpc>
              <a:spcBef>
                <a:spcPct val="0"/>
              </a:spcBef>
              <a:spcAft>
                <a:spcPct val="0"/>
              </a:spcAft>
              <a:buClrTx/>
              <a:buSzTx/>
              <a:buFontTx/>
              <a:buNone/>
            </a:pP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kumimoji="0" lang="zh-CN"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a:t>
            </a:r>
            <a:r>
              <a:rPr kumimoji="0" lang="en-US"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撰写市场预测报告</a:t>
            </a:r>
            <a:endParaRPr kumimoji="0" b="1" i="0" u="none" strike="noStrike" kern="1200" cap="none" spc="300" normalizeH="0" baseline="0" noProof="1">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2130425"/>
            <a:ext cx="9932035" cy="3759835"/>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26" name="Title 6"/>
          <p:cNvSpPr txBox="1"/>
          <p:nvPr>
            <p:custDataLst>
              <p:tags r:id="rId10"/>
            </p:custDataLst>
          </p:nvPr>
        </p:nvSpPr>
        <p:spPr>
          <a:xfrm>
            <a:off x="1991360" y="2990215"/>
            <a:ext cx="6677660" cy="21494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预测报告是人们对未来一定时期中某一特定市场变化、发展趋势所做的书面预测。和市场调研报告相比，市场预测报告的重点在于揭示市场未来的发展趋势，寻找市场未来发展的方向及其规律，并提出有针对性的措施和建议，以供决策机构参考。</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107180" y="1124268"/>
            <a:ext cx="39547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一、市场预测报告的含义</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pic>
        <p:nvPicPr>
          <p:cNvPr id="13" name="图片 12"/>
          <p:cNvPicPr>
            <a:picLocks noChangeAspect="1"/>
          </p:cNvPicPr>
          <p:nvPr/>
        </p:nvPicPr>
        <p:blipFill>
          <a:blip r:embed="rId11"/>
          <a:stretch>
            <a:fillRect/>
          </a:stretch>
        </p:blipFill>
        <p:spPr>
          <a:xfrm>
            <a:off x="8903970" y="2917825"/>
            <a:ext cx="1552575" cy="1905000"/>
          </a:xfrm>
          <a:prstGeom prst="rect">
            <a:avLst/>
          </a:prstGeom>
        </p:spPr>
      </p:pic>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ppt_x-.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 name="文本框 3"/>
          <p:cNvSpPr txBox="1"/>
          <p:nvPr/>
        </p:nvSpPr>
        <p:spPr>
          <a:xfrm>
            <a:off x="3764280" y="1124268"/>
            <a:ext cx="46405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二、市场预测报告的写作要求</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16" name="Rounded Rectangle 4"/>
          <p:cNvSpPr/>
          <p:nvPr>
            <p:custDataLst>
              <p:tags r:id="rId1"/>
            </p:custDataLst>
          </p:nvPr>
        </p:nvSpPr>
        <p:spPr>
          <a:xfrm>
            <a:off x="3356610" y="2326323"/>
            <a:ext cx="2449513" cy="3187700"/>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8" name="Round Same Side Corner Rectangle 5"/>
          <p:cNvSpPr/>
          <p:nvPr>
            <p:custDataLst>
              <p:tags r:id="rId2"/>
            </p:custDataLst>
          </p:nvPr>
        </p:nvSpPr>
        <p:spPr>
          <a:xfrm rot="10800000">
            <a:off x="3842385" y="2329498"/>
            <a:ext cx="1435100" cy="336550"/>
          </a:xfrm>
          <a:prstGeom prst="round2SameRect">
            <a:avLst>
              <a:gd name="adj1" fmla="val 50000"/>
              <a:gd name="adj2" fmla="val 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29" name="Rounded Rectangle 7"/>
          <p:cNvSpPr/>
          <p:nvPr>
            <p:custDataLst>
              <p:tags r:id="rId3"/>
            </p:custDataLst>
          </p:nvPr>
        </p:nvSpPr>
        <p:spPr>
          <a:xfrm>
            <a:off x="3913823" y="5180648"/>
            <a:ext cx="1435100" cy="76200"/>
          </a:xfrm>
          <a:prstGeom prst="roundRect">
            <a:avLst>
              <a:gd name="adj" fmla="val 5000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8" name="Rounded Rectangle 4"/>
          <p:cNvSpPr/>
          <p:nvPr>
            <p:custDataLst>
              <p:tags r:id="rId4"/>
            </p:custDataLst>
          </p:nvPr>
        </p:nvSpPr>
        <p:spPr>
          <a:xfrm>
            <a:off x="6176010" y="2326323"/>
            <a:ext cx="2451100" cy="3187700"/>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2" name="Rounded Rectangle 7"/>
          <p:cNvSpPr/>
          <p:nvPr>
            <p:custDataLst>
              <p:tags r:id="rId5"/>
            </p:custDataLst>
          </p:nvPr>
        </p:nvSpPr>
        <p:spPr>
          <a:xfrm>
            <a:off x="6663373" y="5180648"/>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Rounded Rectangle 4"/>
          <p:cNvSpPr/>
          <p:nvPr>
            <p:custDataLst>
              <p:tags r:id="rId6"/>
            </p:custDataLst>
          </p:nvPr>
        </p:nvSpPr>
        <p:spPr>
          <a:xfrm>
            <a:off x="402590" y="2321243"/>
            <a:ext cx="2451100" cy="3187700"/>
          </a:xfrm>
          <a:prstGeom prst="roundRect">
            <a:avLst>
              <a:gd name="adj" fmla="val 18832"/>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7" name="Round Same Side Corner Rectangle 5"/>
          <p:cNvSpPr/>
          <p:nvPr>
            <p:custDataLst>
              <p:tags r:id="rId7"/>
            </p:custDataLst>
          </p:nvPr>
        </p:nvSpPr>
        <p:spPr>
          <a:xfrm rot="10800000">
            <a:off x="899160" y="2329498"/>
            <a:ext cx="1435100" cy="336550"/>
          </a:xfrm>
          <a:prstGeom prst="round2SameRect">
            <a:avLst>
              <a:gd name="adj1" fmla="val 50000"/>
              <a:gd name="adj2" fmla="val 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42" name="文本框 141"/>
          <p:cNvSpPr txBox="1"/>
          <p:nvPr>
            <p:custDataLst>
              <p:tags r:id="rId8"/>
            </p:custDataLst>
          </p:nvPr>
        </p:nvSpPr>
        <p:spPr>
          <a:xfrm>
            <a:off x="641985" y="2791460"/>
            <a:ext cx="2054225" cy="1604645"/>
          </a:xfrm>
          <a:prstGeom prst="rect">
            <a:avLst/>
          </a:prstGeom>
          <a:noFill/>
        </p:spPr>
        <p:txBody>
          <a:bodyPr wrap="square" rtlCol="0"/>
          <a:p>
            <a:pPr marR="0" algn="just" defTabSz="914400">
              <a:lnSpc>
                <a:spcPct val="140000"/>
              </a:lnSpc>
              <a:buClrTx/>
              <a:buSzTx/>
              <a:buFontTx/>
              <a:defRPr/>
            </a:pPr>
            <a:r>
              <a:rPr kumimoji="0" lang="zh-CN" altLang="en-US" sz="140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目标要明确</a:t>
            </a:r>
            <a:r>
              <a:rPr kumimoji="0" lang="zh-CN" altLang="en-US" sz="1400" b="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市场预测报告涉及的范围很广，预测对象的提出往往反映了报告内容的工作指向。</a:t>
            </a:r>
            <a:endParaRPr kumimoji="0" lang="zh-CN" altLang="en-US" sz="1400" b="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43" name="Rounded Rectangle 7"/>
          <p:cNvSpPr/>
          <p:nvPr>
            <p:custDataLst>
              <p:tags r:id="rId9"/>
            </p:custDataLst>
          </p:nvPr>
        </p:nvSpPr>
        <p:spPr>
          <a:xfrm>
            <a:off x="978535" y="5180648"/>
            <a:ext cx="1435100" cy="76200"/>
          </a:xfrm>
          <a:prstGeom prst="roundRect">
            <a:avLst>
              <a:gd name="adj" fmla="val 5000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4" name="文本框 143"/>
          <p:cNvSpPr txBox="1"/>
          <p:nvPr>
            <p:custDataLst>
              <p:tags r:id="rId10"/>
            </p:custDataLst>
          </p:nvPr>
        </p:nvSpPr>
        <p:spPr>
          <a:xfrm>
            <a:off x="3510598" y="2862898"/>
            <a:ext cx="2097088" cy="2236788"/>
          </a:xfrm>
          <a:prstGeom prst="rect">
            <a:avLst/>
          </a:prstGeom>
          <a:noFill/>
        </p:spPr>
        <p:txBody>
          <a:bodyPr wrap="square" rtlCol="0"/>
          <a:p>
            <a:pPr marR="0" algn="just" defTabSz="914400">
              <a:lnSpc>
                <a:spcPct val="110000"/>
              </a:lnSpc>
              <a:buClrTx/>
              <a:buSzTx/>
              <a:buFontTx/>
              <a:defRPr/>
            </a:pPr>
            <a:r>
              <a:rPr kumimoji="0" lang="zh-CN" altLang="en-US" sz="1400" spc="10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资料要充分</a:t>
            </a:r>
            <a:r>
              <a:rPr kumimoji="0" lang="zh-CN" altLang="en-US" sz="1400" b="0" spc="10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市场的分析和预测必须根据可信的实际资料，决不能靠主观的想象或臆测。</a:t>
            </a:r>
            <a:endParaRPr kumimoji="0" lang="zh-CN" altLang="en-US" sz="1400" b="0" spc="100" noProof="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5" name="文本框 144"/>
          <p:cNvSpPr txBox="1"/>
          <p:nvPr>
            <p:custDataLst>
              <p:tags r:id="rId11"/>
            </p:custDataLst>
          </p:nvPr>
        </p:nvSpPr>
        <p:spPr>
          <a:xfrm>
            <a:off x="6328410" y="2862898"/>
            <a:ext cx="2144713" cy="2144713"/>
          </a:xfrm>
          <a:prstGeom prst="rect">
            <a:avLst/>
          </a:prstGeom>
          <a:noFill/>
        </p:spPr>
        <p:txBody>
          <a:bodyPr wrap="square" rtlCol="0"/>
          <a:p>
            <a:pPr marR="0" algn="just" defTabSz="914400">
              <a:lnSpc>
                <a:spcPct val="120000"/>
              </a:lnSpc>
              <a:buClrTx/>
              <a:buSzTx/>
              <a:buFontTx/>
              <a:defRPr/>
            </a:pPr>
            <a:r>
              <a:rPr kumimoji="0" lang="zh-CN" altLang="en-US" sz="140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分析要科学</a:t>
            </a:r>
            <a:r>
              <a:rPr kumimoji="0" lang="zh-CN" altLang="en-US" sz="1400" b="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分析是科学预测的基础，预测则是科学分析的结果</a:t>
            </a:r>
            <a:r>
              <a:rPr kumimoji="0" lang="zh-CN" altLang="en-US" sz="1400" b="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a:t>
            </a:r>
            <a:endParaRPr kumimoji="0" lang="zh-CN" altLang="en-US" sz="1400" b="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1" name="Round Same Side Corner Rectangle 5"/>
          <p:cNvSpPr/>
          <p:nvPr>
            <p:custDataLst>
              <p:tags r:id="rId12"/>
            </p:custDataLst>
          </p:nvPr>
        </p:nvSpPr>
        <p:spPr>
          <a:xfrm rot="10800000">
            <a:off x="6692265" y="2297113"/>
            <a:ext cx="1435100" cy="33655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00368" name="文本框 139"/>
          <p:cNvSpPr txBox="1"/>
          <p:nvPr>
            <p:custDataLst>
              <p:tags r:id="rId13"/>
            </p:custDataLst>
          </p:nvPr>
        </p:nvSpPr>
        <p:spPr>
          <a:xfrm>
            <a:off x="7101523" y="2279968"/>
            <a:ext cx="517525" cy="368300"/>
          </a:xfrm>
          <a:prstGeom prst="rect">
            <a:avLst/>
          </a:prstGeom>
          <a:noFill/>
          <a:ln w="9525">
            <a:noFill/>
          </a:ln>
        </p:spPr>
        <p:txBody>
          <a:bodyPr wrap="square" anchor="t" anchorCtr="0">
            <a:spAutoFit/>
          </a:bodyPr>
          <a:p>
            <a:pPr algn="ctr">
              <a:buSzTx/>
            </a:pPr>
            <a:r>
              <a:rPr lang="en-US" altLang="zh-CN">
                <a:solidFill>
                  <a:srgbClr val="FFFFFF"/>
                </a:solidFill>
                <a:latin typeface="微软雅黑" panose="020B0503020204020204" pitchFamily="34" charset="-122"/>
                <a:ea typeface="微软雅黑" panose="020B0503020204020204" pitchFamily="34" charset="-122"/>
              </a:rPr>
              <a:t>03</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0367" name="文本框 138"/>
          <p:cNvSpPr txBox="1"/>
          <p:nvPr>
            <p:custDataLst>
              <p:tags r:id="rId14"/>
            </p:custDataLst>
          </p:nvPr>
        </p:nvSpPr>
        <p:spPr>
          <a:xfrm>
            <a:off x="4301173" y="2321243"/>
            <a:ext cx="515937" cy="368300"/>
          </a:xfrm>
          <a:prstGeom prst="rect">
            <a:avLst/>
          </a:prstGeom>
          <a:noFill/>
          <a:ln w="9525">
            <a:noFill/>
          </a:ln>
        </p:spPr>
        <p:txBody>
          <a:bodyPr wrap="square" anchor="t" anchorCtr="0">
            <a:spAutoFit/>
          </a:bodyPr>
          <a:p>
            <a:pPr algn="ctr">
              <a:buSzTx/>
            </a:pPr>
            <a:r>
              <a:rPr lang="en-US" altLang="zh-CN">
                <a:solidFill>
                  <a:srgbClr val="FFFFFF"/>
                </a:solidFill>
                <a:latin typeface="微软雅黑" panose="020B0503020204020204" pitchFamily="34" charset="-122"/>
                <a:ea typeface="微软雅黑" panose="020B0503020204020204" pitchFamily="34" charset="-122"/>
              </a:rPr>
              <a:t>02</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0366" name="文本框 137"/>
          <p:cNvSpPr txBox="1"/>
          <p:nvPr>
            <p:custDataLst>
              <p:tags r:id="rId15"/>
            </p:custDataLst>
          </p:nvPr>
        </p:nvSpPr>
        <p:spPr>
          <a:xfrm>
            <a:off x="1358583" y="2321878"/>
            <a:ext cx="515937" cy="368300"/>
          </a:xfrm>
          <a:prstGeom prst="rect">
            <a:avLst/>
          </a:prstGeom>
          <a:noFill/>
          <a:ln w="9525">
            <a:noFill/>
          </a:ln>
        </p:spPr>
        <p:txBody>
          <a:bodyPr wrap="square" anchor="t" anchorCtr="0">
            <a:spAutoFit/>
          </a:bodyPr>
          <a:p>
            <a:pPr algn="ctr">
              <a:buSzTx/>
            </a:pPr>
            <a:r>
              <a:rPr lang="en-US" altLang="zh-CN">
                <a:solidFill>
                  <a:srgbClr val="FFFFFF"/>
                </a:solidFill>
                <a:latin typeface="微软雅黑" panose="020B0503020204020204" pitchFamily="34" charset="-122"/>
                <a:ea typeface="微软雅黑" panose="020B0503020204020204" pitchFamily="34" charset="-122"/>
              </a:rPr>
              <a:t>01</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1" name="Rounded Rectangle 4"/>
          <p:cNvSpPr/>
          <p:nvPr>
            <p:custDataLst>
              <p:tags r:id="rId16"/>
            </p:custDataLst>
          </p:nvPr>
        </p:nvSpPr>
        <p:spPr>
          <a:xfrm>
            <a:off x="9101455" y="2309813"/>
            <a:ext cx="2451100" cy="3187700"/>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2" name="Rounded Rectangle 7"/>
          <p:cNvSpPr/>
          <p:nvPr>
            <p:custDataLst>
              <p:tags r:id="rId17"/>
            </p:custDataLst>
          </p:nvPr>
        </p:nvSpPr>
        <p:spPr>
          <a:xfrm>
            <a:off x="9588818" y="5164138"/>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文本框 23"/>
          <p:cNvSpPr txBox="1"/>
          <p:nvPr>
            <p:custDataLst>
              <p:tags r:id="rId18"/>
            </p:custDataLst>
          </p:nvPr>
        </p:nvSpPr>
        <p:spPr>
          <a:xfrm>
            <a:off x="9253855" y="2846705"/>
            <a:ext cx="2200910" cy="2145030"/>
          </a:xfrm>
          <a:prstGeom prst="rect">
            <a:avLst/>
          </a:prstGeom>
          <a:noFill/>
        </p:spPr>
        <p:txBody>
          <a:bodyPr wrap="square" rtlCol="0"/>
          <a:p>
            <a:pPr marR="0" algn="just" defTabSz="914400">
              <a:lnSpc>
                <a:spcPct val="120000"/>
              </a:lnSpc>
              <a:buClrTx/>
              <a:buSzTx/>
              <a:buFontTx/>
              <a:defRPr/>
            </a:pPr>
            <a:r>
              <a:rPr kumimoji="0" lang="zh-CN" altLang="en-US" sz="140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建议要实用</a:t>
            </a:r>
            <a:r>
              <a:rPr kumimoji="0" lang="zh-CN" altLang="en-US" sz="1400" b="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cs typeface="+mn-cs"/>
                <a:sym typeface="Calibri" panose="020F0502020204030204" pitchFamily="34" charset="0"/>
              </a:rPr>
              <a:t>预测报告在分析、预测的基础上，还可以根据实际需要，提出一些有针对性的决策参考意见，供预测报告使用者参考。</a:t>
            </a:r>
            <a:endParaRPr kumimoji="0" lang="zh-CN" altLang="en-US" sz="1400" b="0" kern="1200" cap="none" spc="150" normalizeH="0" noProof="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5" name="Round Same Side Corner Rectangle 5"/>
          <p:cNvSpPr/>
          <p:nvPr>
            <p:custDataLst>
              <p:tags r:id="rId19"/>
            </p:custDataLst>
          </p:nvPr>
        </p:nvSpPr>
        <p:spPr>
          <a:xfrm rot="10800000">
            <a:off x="9617710" y="2280603"/>
            <a:ext cx="1435100" cy="33655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7" name="文本框 139"/>
          <p:cNvSpPr txBox="1"/>
          <p:nvPr>
            <p:custDataLst>
              <p:tags r:id="rId20"/>
            </p:custDataLst>
          </p:nvPr>
        </p:nvSpPr>
        <p:spPr>
          <a:xfrm>
            <a:off x="10026968" y="2263458"/>
            <a:ext cx="517525" cy="368300"/>
          </a:xfrm>
          <a:prstGeom prst="rect">
            <a:avLst/>
          </a:prstGeom>
          <a:noFill/>
          <a:ln w="9525">
            <a:noFill/>
          </a:ln>
        </p:spPr>
        <p:txBody>
          <a:bodyPr wrap="square" anchor="t" anchorCtr="0">
            <a:spAutoFit/>
          </a:bodyPr>
          <a:p>
            <a:pPr algn="ctr">
              <a:buSzTx/>
            </a:pPr>
            <a:r>
              <a:rPr lang="en-US" altLang="zh-CN">
                <a:solidFill>
                  <a:srgbClr val="FFFFFF"/>
                </a:solidFill>
                <a:latin typeface="微软雅黑" panose="020B0503020204020204" pitchFamily="34" charset="-122"/>
                <a:ea typeface="微软雅黑" panose="020B0503020204020204" pitchFamily="34" charset="-122"/>
              </a:rPr>
              <a:t>04</a:t>
            </a:r>
            <a:endParaRPr lang="zh-CN" altLang="en-US">
              <a:solidFill>
                <a:srgbClr val="FFFFFF"/>
              </a:solidFill>
              <a:latin typeface="微软雅黑" panose="020B0503020204020204" pitchFamily="34" charset="-122"/>
              <a:ea typeface="微软雅黑" panose="020B0503020204020204" pitchFamily="34" charset="-122"/>
            </a:endParaRPr>
          </a:p>
        </p:txBody>
      </p:sp>
    </p:spTree>
    <p:custDataLst>
      <p:tags r:id="rId2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4"/>
                                        </p:tgtEl>
                                        <p:attrNameLst>
                                          <p:attrName>style.visibility</p:attrName>
                                        </p:attrNameLst>
                                      </p:cBhvr>
                                      <p:to>
                                        <p:strVal val="visible"/>
                                      </p:to>
                                    </p:set>
                                    <p:animEffect transition="in" filter="fade">
                                      <p:cBhvr>
                                        <p:cTn id="11" dur="500"/>
                                        <p:tgtEl>
                                          <p:spTgt spid="14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5"/>
                                        </p:tgtEl>
                                        <p:attrNameLst>
                                          <p:attrName>style.visibility</p:attrName>
                                        </p:attrNameLst>
                                      </p:cBhvr>
                                      <p:to>
                                        <p:strVal val="visible"/>
                                      </p:to>
                                    </p:set>
                                    <p:animEffect transition="in" filter="fade">
                                      <p:cBhvr>
                                        <p:cTn id="15" dur="500"/>
                                        <p:tgtEl>
                                          <p:spTgt spid="14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P spid="144" grpId="0"/>
      <p:bldP spid="145" grpId="0"/>
      <p:bldP spid="2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5090" y="1649730"/>
            <a:ext cx="9932035" cy="4235450"/>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4" name="文本框 3"/>
          <p:cNvSpPr txBox="1"/>
          <p:nvPr/>
        </p:nvSpPr>
        <p:spPr>
          <a:xfrm>
            <a:off x="4450080" y="1124268"/>
            <a:ext cx="32689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市场预测报告的结构</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26" name="Title 6"/>
          <p:cNvSpPr txBox="1"/>
          <p:nvPr>
            <p:custDataLst>
              <p:tags r:id="rId10"/>
            </p:custDataLst>
          </p:nvPr>
        </p:nvSpPr>
        <p:spPr>
          <a:xfrm>
            <a:off x="1924050" y="2421255"/>
            <a:ext cx="8634730" cy="34778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3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标题和目录</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50000"/>
              </a:lnSpc>
              <a:spcBef>
                <a:spcPts val="755"/>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标题一般由预测范围、时间、目标三部分组成，如《A 股市场 10 月将进入“慢牛”行情阶段》，就依次标明了预测范围、预测时间和预测对象的情况。有时也可省略时间，只标明预测范围、目标，如《西部大开发进程将刺激区域投资需求》。有时，带有整体性的预测也可省略范围，只标明预测时间和目标，如《2009 年商品房贷款趋势分析》。预测结论明确的报告，可以在标题中直接把结论表示出来，如《开放式基金业绩复苏强度决定市场回升力度》。</a:t>
            </a:r>
            <a:endParaRPr lang="zh-CN" altLang="en-US" sz="16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endParaRPr lang="zh-CN" altLang="en-US" sz="14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7901940" y="5911850"/>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grpSp>
        <p:nvGrpSpPr>
          <p:cNvPr id="115715"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cxnSp>
        <p:nvCxnSpPr>
          <p:cNvPr id="88" name="直接连接符 87"/>
          <p:cNvCxnSpPr/>
          <p:nvPr>
            <p:custDataLst>
              <p:tags r:id="rId2"/>
            </p:custDataLst>
          </p:nvPr>
        </p:nvCxnSpPr>
        <p:spPr>
          <a:xfrm>
            <a:off x="764540" y="5911850"/>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3"/>
            </p:custDataLst>
          </p:nvPr>
        </p:nvSpPr>
        <p:spPr>
          <a:xfrm>
            <a:off x="648653" y="5729288"/>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4"/>
            </p:custDataLst>
          </p:nvPr>
        </p:nvCxnSpPr>
        <p:spPr>
          <a:xfrm>
            <a:off x="831215" y="3260725"/>
            <a:ext cx="0" cy="24542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5"/>
            </p:custDataLst>
          </p:nvPr>
        </p:nvSpPr>
        <p:spPr>
          <a:xfrm rot="8100000">
            <a:off x="751840" y="3068638"/>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89" name="文本框 5"/>
          <p:cNvSpPr txBox="1"/>
          <p:nvPr>
            <p:custDataLst>
              <p:tags r:id="rId6"/>
            </p:custDataLst>
          </p:nvPr>
        </p:nvSpPr>
        <p:spPr>
          <a:xfrm>
            <a:off x="1053465" y="3568065"/>
            <a:ext cx="2880360" cy="215963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base">
              <a:lnSpc>
                <a:spcPct val="150000"/>
              </a:lnSpc>
            </a:pPr>
            <a:r>
              <a:rPr sz="1400" strike="noStrike" kern="0" noProof="1">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（1）基本情况部分主要运用调查所得的资料和数据，对相关市场的历史和现状作简要的回顾和说明。预测的特点就是根据过去、现在的情况推测未来。</a:t>
            </a:r>
            <a:endParaRPr sz="1400" strike="noStrike" kern="0" noProof="1">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6" name="直接连接符 95"/>
          <p:cNvCxnSpPr/>
          <p:nvPr>
            <p:custDataLst>
              <p:tags r:id="rId7"/>
            </p:custDataLst>
          </p:nvPr>
        </p:nvCxnSpPr>
        <p:spPr>
          <a:xfrm>
            <a:off x="4338003" y="5911850"/>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8"/>
            </p:custDataLst>
          </p:nvPr>
        </p:nvSpPr>
        <p:spPr>
          <a:xfrm>
            <a:off x="4220528" y="5729288"/>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9"/>
            </p:custDataLst>
          </p:nvPr>
        </p:nvCxnSpPr>
        <p:spPr>
          <a:xfrm>
            <a:off x="4403090" y="3260725"/>
            <a:ext cx="0" cy="245427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0"/>
            </p:custDataLst>
          </p:nvPr>
        </p:nvSpPr>
        <p:spPr>
          <a:xfrm rot="8100000">
            <a:off x="4323715" y="3068638"/>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97" name="文本框 5"/>
          <p:cNvSpPr txBox="1"/>
          <p:nvPr>
            <p:custDataLst>
              <p:tags r:id="rId11"/>
            </p:custDataLst>
          </p:nvPr>
        </p:nvSpPr>
        <p:spPr>
          <a:xfrm>
            <a:off x="4786630" y="3568065"/>
            <a:ext cx="2880360" cy="215963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50000"/>
              </a:lnSpc>
              <a:spcBef>
                <a:spcPts val="800"/>
              </a:spcBef>
            </a:pPr>
            <a:r>
              <a:rPr lang="zh-CN" altLang="en-US" sz="1400" strike="noStrike" kern="0" noProof="1">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（2）预测分析是全文的重点部分。预测和分析相辅相成，要在真实、准确的资料、数据基础上，认真地进行分析研究。</a:t>
            </a:r>
            <a:endParaRPr lang="zh-CN" altLang="en-US" sz="1400" strike="noStrike" kern="0" noProof="1">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椭圆 1"/>
          <p:cNvSpPr/>
          <p:nvPr>
            <p:custDataLst>
              <p:tags r:id="rId12"/>
            </p:custDataLst>
          </p:nvPr>
        </p:nvSpPr>
        <p:spPr>
          <a:xfrm>
            <a:off x="7778115" y="5729288"/>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3"/>
            </p:custDataLst>
          </p:nvPr>
        </p:nvCxnSpPr>
        <p:spPr>
          <a:xfrm>
            <a:off x="7960678" y="3260725"/>
            <a:ext cx="0" cy="24542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4"/>
            </p:custDataLst>
          </p:nvPr>
        </p:nvSpPr>
        <p:spPr>
          <a:xfrm rot="8100000">
            <a:off x="7881303" y="3068638"/>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8" name="文本框 5"/>
          <p:cNvSpPr txBox="1"/>
          <p:nvPr>
            <p:custDataLst>
              <p:tags r:id="rId15"/>
            </p:custDataLst>
          </p:nvPr>
        </p:nvSpPr>
        <p:spPr>
          <a:xfrm>
            <a:off x="8344535" y="3496310"/>
            <a:ext cx="2880360" cy="2160270"/>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50000"/>
              </a:lnSpc>
              <a:spcBef>
                <a:spcPts val="800"/>
              </a:spcBef>
            </a:pPr>
            <a:r>
              <a:rPr lang="zh-CN" altLang="en-US" sz="1400" strike="noStrike" kern="0" noProof="1">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（3）结论和建议是正文的结束部分。预测报告的最后，可根据所预测的趋势，提出切合实际的结论和建议。</a:t>
            </a:r>
            <a:endParaRPr lang="zh-CN" altLang="en-US" sz="1400" strike="noStrike" kern="0" noProof="1">
              <a:solidFill>
                <a:schemeClr val="tx1">
                  <a:lumMod val="65000"/>
                  <a:lumOff val="3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4450080" y="1196023"/>
            <a:ext cx="32689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市场预测报告的结构</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12" name="文本框 11"/>
          <p:cNvSpPr txBox="1"/>
          <p:nvPr/>
        </p:nvSpPr>
        <p:spPr>
          <a:xfrm>
            <a:off x="686435" y="1746250"/>
            <a:ext cx="10601325" cy="922020"/>
          </a:xfrm>
          <a:prstGeom prst="rect">
            <a:avLst/>
          </a:prstGeom>
          <a:noFill/>
        </p:spPr>
        <p:txBody>
          <a:bodyPr wrap="square" rtlCol="0">
            <a:spAutoFit/>
          </a:bodyPr>
          <a:p>
            <a:pPr algn="just">
              <a:lnSpc>
                <a:spcPct val="150000"/>
              </a:lnSpc>
            </a:pPr>
            <a:r>
              <a:rPr lang="zh-CN" altLang="en-US">
                <a:solidFill>
                  <a:srgbClr val="2F75B4"/>
                </a:solidFill>
                <a:latin typeface="微软雅黑" panose="020B0503020204020204" pitchFamily="34" charset="-122"/>
                <a:ea typeface="微软雅黑" panose="020B0503020204020204" pitchFamily="34" charset="-122"/>
                <a:cs typeface="微软雅黑" panose="020B0503020204020204" pitchFamily="34" charset="-122"/>
              </a:rPr>
              <a:t>2. 正文</a:t>
            </a:r>
            <a:endParaRPr lang="zh-CN" altLang="en-US">
              <a:solidFill>
                <a:srgbClr val="2F75B4"/>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市场预测报告的正文通常由基本情况、预测分析、结论和建议三部分组成。</a:t>
            </a:r>
            <a:endParaRPr lang="zh-CN" altLang="en-US"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1138"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 作 过 程</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 name="组合 112"/>
          <p:cNvGrpSpPr/>
          <p:nvPr/>
        </p:nvGrpSpPr>
        <p:grpSpPr>
          <a:xfrm>
            <a:off x="1351280" y="1952625"/>
            <a:ext cx="9932035" cy="3627755"/>
            <a:chOff x="2782" y="2743"/>
            <a:chExt cx="13324" cy="3922"/>
          </a:xfrm>
        </p:grpSpPr>
        <p:sp>
          <p:nvSpPr>
            <p:cNvPr id="3" name="圆角矩形 2"/>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 name="组合 114"/>
            <p:cNvGrpSpPr/>
            <p:nvPr/>
          </p:nvGrpSpPr>
          <p:grpSpPr>
            <a:xfrm>
              <a:off x="2782" y="2743"/>
              <a:ext cx="763" cy="346"/>
              <a:chOff x="6137" y="3704"/>
              <a:chExt cx="763" cy="346"/>
            </a:xfrm>
          </p:grpSpPr>
          <p:sp>
            <p:nvSpPr>
              <p:cNvPr id="6" name="菱形 5"/>
              <p:cNvSpPr/>
              <p:nvPr>
                <p:custDataLst>
                  <p:tags r:id="rId2"/>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7" name="菱形 6"/>
              <p:cNvSpPr/>
              <p:nvPr>
                <p:custDataLst>
                  <p:tags r:id="rId3"/>
                </p:custDataLst>
              </p:nvPr>
            </p:nvSpPr>
            <p:spPr>
              <a:xfrm>
                <a:off x="6453" y="3704"/>
                <a:ext cx="447"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8" name="组合 117"/>
            <p:cNvGrpSpPr/>
            <p:nvPr/>
          </p:nvGrpSpPr>
          <p:grpSpPr>
            <a:xfrm>
              <a:off x="2782" y="6308"/>
              <a:ext cx="761" cy="346"/>
              <a:chOff x="6137" y="3704"/>
              <a:chExt cx="761" cy="346"/>
            </a:xfrm>
          </p:grpSpPr>
          <p:sp>
            <p:nvSpPr>
              <p:cNvPr id="9" name="菱形 8"/>
              <p:cNvSpPr/>
              <p:nvPr>
                <p:custDataLst>
                  <p:tags r:id="rId4"/>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0" name="菱形 9"/>
              <p:cNvSpPr/>
              <p:nvPr>
                <p:custDataLst>
                  <p:tags r:id="rId5"/>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1" name="组合 120"/>
            <p:cNvGrpSpPr/>
            <p:nvPr/>
          </p:nvGrpSpPr>
          <p:grpSpPr>
            <a:xfrm flipH="1">
              <a:off x="15330" y="6308"/>
              <a:ext cx="776" cy="357"/>
              <a:chOff x="6137" y="3704"/>
              <a:chExt cx="776" cy="357"/>
            </a:xfrm>
          </p:grpSpPr>
          <p:sp>
            <p:nvSpPr>
              <p:cNvPr id="12" name="菱形 11"/>
              <p:cNvSpPr/>
              <p:nvPr>
                <p:custDataLst>
                  <p:tags r:id="rId6"/>
                </p:custDataLst>
              </p:nvPr>
            </p:nvSpPr>
            <p:spPr>
              <a:xfrm>
                <a:off x="6137" y="3704"/>
                <a:ext cx="460" cy="35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菱形 13"/>
              <p:cNvSpPr/>
              <p:nvPr>
                <p:custDataLst>
                  <p:tags r:id="rId7"/>
                </p:custDataLst>
              </p:nvPr>
            </p:nvSpPr>
            <p:spPr>
              <a:xfrm>
                <a:off x="6453" y="3704"/>
                <a:ext cx="460" cy="357"/>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17" name="组合 123"/>
            <p:cNvGrpSpPr/>
            <p:nvPr/>
          </p:nvGrpSpPr>
          <p:grpSpPr>
            <a:xfrm flipH="1">
              <a:off x="15345" y="2764"/>
              <a:ext cx="761" cy="346"/>
              <a:chOff x="6137" y="3704"/>
              <a:chExt cx="761" cy="346"/>
            </a:xfrm>
          </p:grpSpPr>
          <p:sp>
            <p:nvSpPr>
              <p:cNvPr id="20" name="菱形 19"/>
              <p:cNvSpPr/>
              <p:nvPr>
                <p:custDataLst>
                  <p:tags r:id="rId8"/>
                </p:custDataLst>
              </p:nvPr>
            </p:nvSpPr>
            <p:spPr>
              <a:xfrm>
                <a:off x="6137" y="3704"/>
                <a:ext cx="445" cy="3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3" name="菱形 22"/>
              <p:cNvSpPr/>
              <p:nvPr>
                <p:custDataLst>
                  <p:tags r:id="rId9"/>
                </p:custDataLst>
              </p:nvPr>
            </p:nvSpPr>
            <p:spPr>
              <a:xfrm>
                <a:off x="6453" y="3704"/>
                <a:ext cx="445" cy="346"/>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4" name="文本框 3"/>
          <p:cNvSpPr txBox="1"/>
          <p:nvPr/>
        </p:nvSpPr>
        <p:spPr>
          <a:xfrm>
            <a:off x="4450080" y="1124268"/>
            <a:ext cx="3268980" cy="460375"/>
          </a:xfrm>
          <a:prstGeom prst="rect">
            <a:avLst/>
          </a:prstGeom>
          <a:noFill/>
        </p:spPr>
        <p:txBody>
          <a:bodyPr wrap="none" rtlCol="0" anchor="t">
            <a:spAutoFit/>
          </a:bodyPr>
          <a:p>
            <a:pPr algn="ctr"/>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市场预测报告的结构</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26" name="Title 6"/>
          <p:cNvSpPr txBox="1"/>
          <p:nvPr>
            <p:custDataLst>
              <p:tags r:id="rId10"/>
            </p:custDataLst>
          </p:nvPr>
        </p:nvSpPr>
        <p:spPr>
          <a:xfrm>
            <a:off x="1920240" y="2924810"/>
            <a:ext cx="8634730" cy="16002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3000"/>
              </a:lnSpc>
              <a:spcBef>
                <a:spcPts val="755"/>
              </a:spcBef>
              <a:spcAft>
                <a:spcPts val="0"/>
              </a:spcAft>
              <a:buClr>
                <a:srgbClr val="1F4E78"/>
              </a:buClr>
              <a:buSzPct val="120000"/>
              <a:buFont typeface="Wingdings" panose="05000000000000000000" charset="0"/>
            </a:pPr>
            <a:r>
              <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结尾</a:t>
            </a:r>
            <a:endParaRPr lang="zh-CN" altLang="en-US" sz="1600" b="1" strike="noStrike" spc="150" noProof="1" dirty="0">
              <a:ln w="3175">
                <a:noFill/>
                <a:prstDash val="dash"/>
              </a:ln>
              <a:solidFill>
                <a:srgbClr val="2F75B4"/>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just" fontAlgn="auto">
              <a:lnSpc>
                <a:spcPct val="133000"/>
              </a:lnSpc>
              <a:spcBef>
                <a:spcPts val="755"/>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如果报告的内容在正文部分已经全部叙述完毕，一般不需要再归纳、重申、深化观点，结尾部分只要署名、标注成文日期即可。但有些报告往往会有一个单独的部分作为全文的结尾，重申关键信息、意见，以加强读者的注意。</a:t>
            </a:r>
            <a:endParaRPr lang="zh-CN" altLang="en-US" sz="1800" strike="noStrike" spc="150" noProof="1"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900430" y="1162685"/>
            <a:ext cx="10518775" cy="5193665"/>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27125" y="1629410"/>
            <a:ext cx="10034270" cy="417576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2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【实训项目】</a:t>
            </a:r>
            <a:r>
              <a:rPr lang="zh-CN" altLang="en-US"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rPr>
              <a:t>对玩具行业或饮料产品进行调查分析并预测未来三年的销售情况。</a:t>
            </a:r>
            <a:endParaRPr lang="zh-CN" altLang="en-US" b="0" strike="noStrike" spc="150" noProof="1" dirty="0">
              <a:solidFill>
                <a:schemeClr val="tx1">
                  <a:lumMod val="85000"/>
                  <a:lumOff val="15000"/>
                </a:schemeClr>
              </a:solidFill>
              <a:uFillTx/>
              <a:latin typeface="微软雅黑" panose="020B0503020204020204" pitchFamily="34" charset="-122"/>
              <a:ea typeface="微软雅黑" panose="020B0503020204020204" pitchFamily="34" charset="-122"/>
              <a:sym typeface="+mn-ea"/>
            </a:endParaRPr>
          </a:p>
          <a:p>
            <a:pPr lvl="0" algn="just" fontAlgn="ctr">
              <a:lnSpc>
                <a:spcPct val="12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【实训目的】</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2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1. 进行调查分析，会撰写调查问卷；</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2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2. 能运用定性分析法（如德尔菲法）和定量分析方法进行预测，并撰写预测报告。</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2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【实训任务】</a:t>
            </a: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以小组为单位，选择玩具行业或饮料产品，进行调查分析和市场发展趋势预测。</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2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【实训步骤】</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2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1. 指导教师介绍实训任务、目的和要求。</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2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2. 将学生分组，每组选择主持人一名。</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2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3. 每组根据自己的兴趣选择特定的玩具或饮料，各组不能重复选题。</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2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4. 每组有针对性地制定调查问卷，并调查分析。</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p:txBody>
      </p:sp>
      <p:grpSp>
        <p:nvGrpSpPr>
          <p:cNvPr id="3" name="组合 28"/>
          <p:cNvGrpSpPr/>
          <p:nvPr/>
        </p:nvGrpSpPr>
        <p:grpSpPr>
          <a:xfrm>
            <a:off x="927100" y="341313"/>
            <a:ext cx="10360025" cy="523875"/>
            <a:chOff x="1459" y="538"/>
            <a:chExt cx="16315" cy="825"/>
          </a:xfrm>
        </p:grpSpPr>
        <p:cxnSp>
          <p:nvCxnSpPr>
            <p:cNvPr id="4" name="直接连接符 3"/>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综合实训</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5" name="组合 216"/>
          <p:cNvGrpSpPr/>
          <p:nvPr/>
        </p:nvGrpSpPr>
        <p:grpSpPr>
          <a:xfrm>
            <a:off x="900430" y="1162685"/>
            <a:ext cx="10518775" cy="5193665"/>
            <a:chOff x="1877" y="2009"/>
            <a:chExt cx="15809" cy="7887"/>
          </a:xfrm>
        </p:grpSpPr>
        <p:sp>
          <p:nvSpPr>
            <p:cNvPr id="218" name="矩形 217"/>
            <p:cNvSpPr/>
            <p:nvPr>
              <p:custDataLst>
                <p:tags r:id="rId1"/>
              </p:custDataLst>
            </p:nvPr>
          </p:nvSpPr>
          <p:spPr>
            <a:xfrm>
              <a:off x="1877" y="2009"/>
              <a:ext cx="15809" cy="7887"/>
            </a:xfrm>
            <a:prstGeom prst="rect">
              <a:avLst/>
            </a:prstGeom>
            <a:pattFill prst="ltHorz">
              <a:fgClr>
                <a:schemeClr val="tx2">
                  <a:lumMod val="95000"/>
                </a:schemeClr>
              </a:fgClr>
              <a:bgClr>
                <a:schemeClr val="bg1"/>
              </a:bgClr>
            </a:pattFill>
            <a:ln w="254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effectLst/>
              </a:endParaRPr>
            </a:p>
          </p:txBody>
        </p:sp>
        <p:sp>
          <p:nvSpPr>
            <p:cNvPr id="219" name="斜纹 218"/>
            <p:cNvSpPr/>
            <p:nvPr>
              <p:custDataLst>
                <p:tags r:id="rId2"/>
              </p:custDataLst>
            </p:nvPr>
          </p:nvSpPr>
          <p:spPr>
            <a:xfrm rot="5400000">
              <a:off x="16792" y="2009"/>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sp>
          <p:nvSpPr>
            <p:cNvPr id="220" name="斜纹 219"/>
            <p:cNvSpPr/>
            <p:nvPr>
              <p:custDataLst>
                <p:tags r:id="rId3"/>
              </p:custDataLst>
            </p:nvPr>
          </p:nvSpPr>
          <p:spPr>
            <a:xfrm rot="16200000">
              <a:off x="1877" y="9002"/>
              <a:ext cx="894" cy="894"/>
            </a:xfrm>
            <a:prstGeom prst="diagStripe">
              <a:avLst>
                <a:gd name="adj" fmla="val 38783"/>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solidFill>
              </a:endParaRPr>
            </a:p>
          </p:txBody>
        </p:sp>
      </p:grpSp>
      <p:sp>
        <p:nvSpPr>
          <p:cNvPr id="221" name="文本框 220"/>
          <p:cNvSpPr txBox="1"/>
          <p:nvPr>
            <p:custDataLst>
              <p:tags r:id="rId4"/>
            </p:custDataLst>
          </p:nvPr>
        </p:nvSpPr>
        <p:spPr>
          <a:xfrm>
            <a:off x="1127125" y="1629410"/>
            <a:ext cx="10034270" cy="379603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5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【实训步骤】</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6. 进行数据收集，选择一种定量分析方法进行定量预测。</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7. 结合定性与定量预测，综合得出预测结论，以小组为单位形成预测报告。</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8. 以小组为单位演示调查分析和预测报告。</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9. 教师对各组表现进行总结和评定。</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rPr>
              <a:t>【实训考核】</a:t>
            </a:r>
            <a:endParaRPr lang="zh-CN" altLang="en-US" strike="noStrike" spc="150" noProof="1" dirty="0">
              <a:solidFill>
                <a:srgbClr val="2F75B4"/>
              </a:solidFill>
              <a:uFillTx/>
              <a:latin typeface="微软雅黑" panose="020B0503020204020204" pitchFamily="34" charset="-122"/>
              <a:ea typeface="微软雅黑" panose="020B0503020204020204" pitchFamily="34" charset="-122"/>
              <a:sym typeface="+mn-ea"/>
            </a:endParaRPr>
          </a:p>
          <a:p>
            <a:pPr lvl="0" algn="just" fontAlgn="ctr">
              <a:lnSpc>
                <a:spcPct val="150000"/>
              </a:lnSpc>
              <a:spcBef>
                <a:spcPts val="1000"/>
              </a:spcBef>
              <a:spcAft>
                <a:spcPts val="0"/>
              </a:spcAft>
              <a:buClr>
                <a:srgbClr val="2F75B4"/>
              </a:buClr>
              <a:buSzPct val="120000"/>
              <a:buFont typeface="Wingdings" panose="05000000000000000000" charset="0"/>
            </a:pPr>
            <a:r>
              <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rPr>
              <a:t>教师根据小组成员的调查问卷、调查报告，德尔菲法的模拟表现、预测结论、演示效果等综合评定小组成绩，并根据学生个人参与度、讨论积极性、理论掌握程度等评定个人综合成绩。</a:t>
            </a:r>
            <a:endParaRPr lang="zh-CN" altLang="en-US" b="0" strike="noStrike" spc="150" noProof="1" dirty="0">
              <a:solidFill>
                <a:schemeClr val="tx1"/>
              </a:solidFill>
              <a:uFillTx/>
              <a:latin typeface="微软雅黑" panose="020B0503020204020204" pitchFamily="34" charset="-122"/>
              <a:ea typeface="微软雅黑" panose="020B0503020204020204" pitchFamily="34" charset="-122"/>
              <a:sym typeface="+mn-ea"/>
            </a:endParaRPr>
          </a:p>
        </p:txBody>
      </p:sp>
      <p:grpSp>
        <p:nvGrpSpPr>
          <p:cNvPr id="3" name="组合 28"/>
          <p:cNvGrpSpPr/>
          <p:nvPr/>
        </p:nvGrpSpPr>
        <p:grpSpPr>
          <a:xfrm>
            <a:off x="927100" y="341313"/>
            <a:ext cx="10360025" cy="523875"/>
            <a:chOff x="1459" y="538"/>
            <a:chExt cx="16315" cy="825"/>
          </a:xfrm>
        </p:grpSpPr>
        <p:cxnSp>
          <p:nvCxnSpPr>
            <p:cNvPr id="4" name="直接连接符 3"/>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综合实训</a:t>
              </a:r>
              <a:endPar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2000" fill="hold">
                                          <p:stCondLst>
                                            <p:cond delay="0"/>
                                          </p:stCondLst>
                                        </p:cTn>
                                        <p:tgtEl>
                                          <p:spTgt spid="221"/>
                                        </p:tgtEl>
                                        <p:attrNameLst>
                                          <p:attrName>style.visibility</p:attrName>
                                        </p:attrNameLst>
                                      </p:cBhvr>
                                      <p:to>
                                        <p:strVal val="visible"/>
                                      </p:to>
                                    </p:set>
                                    <p:animEffect transition="in" filter="strips(downRight)">
                                      <p:cBhvr>
                                        <p:cTn id="7" dur="2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387350" y="1998980"/>
            <a:ext cx="7270115" cy="43611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60045"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市场容量：指市场可能拥有的最大数量及本企业可能拥有的比例。</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需求特点：包括产品、价格、促销、分销等。</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竞争对手：主要竞争对手及潜在竞争对手。</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目标顾客：确定企业的目标顾客，哪类顾客最有可能接受和购买本企业的产品。</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 市场环境：包括经济、人口、技术、自然、政治、法律、社会文化环境等。</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 发展预测：对未来市场的发展趋势进行预测，找出影响市场发展的主要因素，分析可能的市场机会及不利情况。</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0045" lvl="0" algn="just" fontAlgn="auto">
              <a:lnSpc>
                <a:spcPct val="130000"/>
              </a:lnSpc>
              <a:spcBef>
                <a:spcPts val="1000"/>
              </a:spcBef>
              <a:spcAft>
                <a:spcPts val="0"/>
              </a:spcAft>
              <a:buClr>
                <a:srgbClr val="1F4E78"/>
              </a:buClr>
              <a:buSzPct val="120000"/>
              <a:buFont typeface="Wingdings" panose="05000000000000000000" charset="0"/>
            </a:pPr>
            <a:r>
              <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7. 目标市场：确定该产品在市场上的地位，明确主要优缺点，进行市场细分，决定目标市场，并提出今后应采取的营销策略及建议。</a:t>
            </a:r>
            <a:endParaRPr lang="zh-CN" altLang="en-US" sz="16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3695542" y="1176338"/>
            <a:ext cx="39547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二、市场调研的主要内容</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pic>
        <p:nvPicPr>
          <p:cNvPr id="76803" name="图片 5"/>
          <p:cNvPicPr>
            <a:picLocks noChangeAspect="1"/>
          </p:cNvPicPr>
          <p:nvPr>
            <p:custDataLst>
              <p:tags r:id="rId2"/>
            </p:custDataLst>
          </p:nvPr>
        </p:nvPicPr>
        <p:blipFill>
          <a:blip r:embed="rId3">
            <a:clrChange>
              <a:clrFrom>
                <a:srgbClr val="F2F2F2"/>
              </a:clrFrom>
              <a:clrTo>
                <a:srgbClr val="F2F2F2">
                  <a:alpha val="0"/>
                </a:srgbClr>
              </a:clrTo>
            </a:clrChange>
          </a:blip>
          <a:stretch>
            <a:fillRect/>
          </a:stretch>
        </p:blipFill>
        <p:spPr>
          <a:xfrm>
            <a:off x="7700328" y="2203450"/>
            <a:ext cx="4405312" cy="3676650"/>
          </a:xfrm>
          <a:prstGeom prst="rect">
            <a:avLst/>
          </a:prstGeom>
          <a:noFill/>
          <a:ln w="9525">
            <a:noFill/>
          </a:ln>
        </p:spPr>
      </p:pic>
      <p:grpSp>
        <p:nvGrpSpPr>
          <p:cNvPr id="76804"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lang="zh-CN" altLang="en-US" sz="2800" spc="300" noProof="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hasCustomPrompt="1"/>
            <p:custDataLst>
              <p:tags r:id="rId1"/>
            </p:custDataLst>
          </p:nvPr>
        </p:nvSpPr>
        <p:spPr>
          <a:xfrm>
            <a:off x="5665788" y="2613025"/>
            <a:ext cx="5978525" cy="1546225"/>
          </a:xfrm>
        </p:spPr>
        <p:txBody>
          <a:bodyPr vert="horz" lIns="90000" tIns="46800" rIns="90000" bIns="46800" anchor="b"/>
          <a:p>
            <a:pPr marL="0" marR="0" indent="0" algn="r" defTabSz="914400" rtl="0" eaLnBrk="1" fontAlgn="auto" latinLnBrk="0" hangingPunct="1">
              <a:lnSpc>
                <a:spcPct val="100000"/>
              </a:lnSpc>
              <a:spcBef>
                <a:spcPct val="0"/>
              </a:spcBef>
              <a:spcAft>
                <a:spcPct val="0"/>
              </a:spcAft>
              <a:buClrTx/>
              <a:buSzTx/>
              <a:buFontTx/>
              <a:buNone/>
            </a:pPr>
            <a:r>
              <a:rPr kumimoji="0" lang="en-US" altLang="zh-CN" sz="8800" b="1" i="0" u="none" strike="noStrike" kern="1200" cap="none" spc="200" normalizeH="0" baseline="0" noProof="1" dirty="0">
                <a:solidFill>
                  <a:schemeClr val="accent1"/>
                </a:solidFill>
                <a:uFillTx/>
                <a:latin typeface="Bodoni MT Black" panose="02070A03080606020203" charset="0"/>
                <a:ea typeface="微软雅黑" panose="020B0503020204020204" pitchFamily="34" charset="-122"/>
                <a:cs typeface="Bodoni MT Black" panose="02070A03080606020203" charset="0"/>
              </a:rPr>
              <a:t>THANKS</a:t>
            </a:r>
            <a:endParaRPr kumimoji="0" lang="en-US" altLang="zh-CN" sz="8800" b="1" i="0" u="none" strike="noStrike" kern="1200" cap="none" spc="200" normalizeH="0" baseline="0" noProof="1" dirty="0">
              <a:solidFill>
                <a:schemeClr val="accent1"/>
              </a:solidFill>
              <a:uFillTx/>
              <a:latin typeface="Bodoni MT Black" panose="02070A03080606020203" charset="0"/>
              <a:ea typeface="微软雅黑" panose="020B0503020204020204" pitchFamily="34" charset="-122"/>
              <a:cs typeface="Bodoni MT Black" panose="02070A03080606020203" charset="0"/>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833" fill="hold">
                                          <p:stCondLst>
                                            <p:cond delay="167"/>
                                          </p:stCondLst>
                                        </p:cTn>
                                        <p:tgtEl>
                                          <p:spTgt spid="2"/>
                                        </p:tgtEl>
                                        <p:attrNameLst>
                                          <p:attrName>ppt_h</p:attrName>
                                        </p:attrNameLst>
                                      </p:cBhvr>
                                      <p:tavLst>
                                        <p:tav tm="0" fmla="#ppt_h*(1+0.4*sin(2.5*pi*$)*(1-$)^3)">
                                          <p:val>
                                            <p:fltVal val="0.000000"/>
                                          </p:val>
                                        </p:tav>
                                        <p:tav tm="100000">
                                          <p:val>
                                            <p:fltVal val="1.000000"/>
                                          </p:val>
                                        </p:tav>
                                      </p:tavLst>
                                    </p:anim>
                                    <p:anim calcmode="lin" valueType="num">
                                      <p:cBhvr>
                                        <p:cTn id="8" dur="1000" fill="hold">
                                          <p:stCondLst>
                                            <p:cond delay="0"/>
                                          </p:stCondLst>
                                        </p:cTn>
                                        <p:tgtEl>
                                          <p:spTgt spid="2"/>
                                        </p:tgtEl>
                                        <p:attrNameLst>
                                          <p:attrName>ppt_y</p:attrName>
                                        </p:attrNameLst>
                                      </p:cBhvr>
                                      <p:tavLst>
                                        <p:tav tm="0" fmla="#ppt_y-0.5*#ppt_h+0.5*ppt_h">
                                          <p:val>
                                            <p:fltVal val="0.000000"/>
                                          </p:val>
                                        </p:tav>
                                        <p:tav tm="100000">
                                          <p:val>
                                            <p:fltVal val="1.000000"/>
                                          </p:val>
                                        </p:tav>
                                      </p:tavLst>
                                    </p:anim>
                                    <p:anim calcmode="lin" valueType="num">
                                      <p:cBhvr>
                                        <p:cTn id="9" dur="167" fill="hold">
                                          <p:stCondLst>
                                            <p:cond delay="0"/>
                                          </p:stCondLst>
                                        </p:cTn>
                                        <p:tgtEl>
                                          <p:spTgt spid="2"/>
                                        </p:tgtEl>
                                        <p:attrNameLst>
                                          <p:attrName>ppt_h</p:attrName>
                                        </p:attrNameLst>
                                      </p:cBhvr>
                                      <p:tavLst>
                                        <p:tav tm="0" fmla="$^2*#ppt_h">
                                          <p:val>
                                            <p:fltVal val="0.000000"/>
                                          </p:val>
                                        </p:tav>
                                        <p:tav tm="100000" fmla="#ppt_h">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5777" name="组合 112"/>
          <p:cNvGrpSpPr/>
          <p:nvPr/>
        </p:nvGrpSpPr>
        <p:grpSpPr>
          <a:xfrm>
            <a:off x="1367155" y="1885950"/>
            <a:ext cx="9606915" cy="3592195"/>
            <a:chOff x="2782" y="2743"/>
            <a:chExt cx="13324" cy="3965"/>
          </a:xfrm>
        </p:grpSpPr>
        <p:sp>
          <p:nvSpPr>
            <p:cNvPr id="114" name="圆角矩形 113"/>
            <p:cNvSpPr/>
            <p:nvPr>
              <p:custDataLst>
                <p:tags r:id="rId1"/>
              </p:custDataLst>
            </p:nvPr>
          </p:nvSpPr>
          <p:spPr>
            <a:xfrm>
              <a:off x="2965" y="2951"/>
              <a:ext cx="12944" cy="3567"/>
            </a:xfrm>
            <a:prstGeom prst="roundRect">
              <a:avLst>
                <a:gd name="adj" fmla="val 0"/>
              </a:avLst>
            </a:prstGeom>
            <a:noFill/>
            <a:ln w="15875" cmpd="sng">
              <a:solidFill>
                <a:schemeClr val="accent1">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75779" name="组合 114"/>
            <p:cNvGrpSpPr/>
            <p:nvPr/>
          </p:nvGrpSpPr>
          <p:grpSpPr>
            <a:xfrm>
              <a:off x="2782" y="2743"/>
              <a:ext cx="761" cy="400"/>
              <a:chOff x="6137" y="3704"/>
              <a:chExt cx="761" cy="400"/>
            </a:xfrm>
          </p:grpSpPr>
          <p:sp>
            <p:nvSpPr>
              <p:cNvPr id="116" name="菱形 115"/>
              <p:cNvSpPr/>
              <p:nvPr>
                <p:custDataLst>
                  <p:tags r:id="rId2"/>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7" name="菱形 116"/>
              <p:cNvSpPr/>
              <p:nvPr>
                <p:custDataLst>
                  <p:tags r:id="rId3"/>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5782" name="组合 117"/>
            <p:cNvGrpSpPr/>
            <p:nvPr/>
          </p:nvGrpSpPr>
          <p:grpSpPr>
            <a:xfrm>
              <a:off x="2782" y="6308"/>
              <a:ext cx="761" cy="400"/>
              <a:chOff x="6137" y="3704"/>
              <a:chExt cx="761" cy="400"/>
            </a:xfrm>
          </p:grpSpPr>
          <p:sp>
            <p:nvSpPr>
              <p:cNvPr id="119" name="菱形 118"/>
              <p:cNvSpPr/>
              <p:nvPr>
                <p:custDataLst>
                  <p:tags r:id="rId4"/>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0" name="菱形 119"/>
              <p:cNvSpPr/>
              <p:nvPr>
                <p:custDataLst>
                  <p:tags r:id="rId5"/>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5785" name="组合 120"/>
            <p:cNvGrpSpPr/>
            <p:nvPr/>
          </p:nvGrpSpPr>
          <p:grpSpPr>
            <a:xfrm flipH="1">
              <a:off x="15330" y="6308"/>
              <a:ext cx="776" cy="400"/>
              <a:chOff x="6137" y="3704"/>
              <a:chExt cx="776" cy="400"/>
            </a:xfrm>
          </p:grpSpPr>
          <p:sp>
            <p:nvSpPr>
              <p:cNvPr id="122" name="菱形 121"/>
              <p:cNvSpPr/>
              <p:nvPr>
                <p:custDataLst>
                  <p:tags r:id="rId6"/>
                </p:custDataLst>
              </p:nvPr>
            </p:nvSpPr>
            <p:spPr>
              <a:xfrm>
                <a:off x="6137" y="3704"/>
                <a:ext cx="460"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3" name="菱形 122"/>
              <p:cNvSpPr/>
              <p:nvPr>
                <p:custDataLst>
                  <p:tags r:id="rId7"/>
                </p:custDataLst>
              </p:nvPr>
            </p:nvSpPr>
            <p:spPr>
              <a:xfrm>
                <a:off x="6453" y="3704"/>
                <a:ext cx="460"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nvGrpSpPr>
            <p:cNvPr id="75788" name="组合 123"/>
            <p:cNvGrpSpPr/>
            <p:nvPr/>
          </p:nvGrpSpPr>
          <p:grpSpPr>
            <a:xfrm flipH="1">
              <a:off x="15345" y="2764"/>
              <a:ext cx="761" cy="400"/>
              <a:chOff x="6137" y="3704"/>
              <a:chExt cx="761" cy="400"/>
            </a:xfrm>
          </p:grpSpPr>
          <p:sp>
            <p:nvSpPr>
              <p:cNvPr id="125" name="菱形 124"/>
              <p:cNvSpPr/>
              <p:nvPr>
                <p:custDataLst>
                  <p:tags r:id="rId8"/>
                </p:custDataLst>
              </p:nvPr>
            </p:nvSpPr>
            <p:spPr>
              <a:xfrm>
                <a:off x="6137" y="3704"/>
                <a:ext cx="445" cy="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6" name="菱形 125"/>
              <p:cNvSpPr/>
              <p:nvPr>
                <p:custDataLst>
                  <p:tags r:id="rId9"/>
                </p:custDataLst>
              </p:nvPr>
            </p:nvSpPr>
            <p:spPr>
              <a:xfrm>
                <a:off x="6453" y="3704"/>
                <a:ext cx="445" cy="400"/>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grpSp>
      <p:sp>
        <p:nvSpPr>
          <p:cNvPr id="127" name="Title 6"/>
          <p:cNvSpPr txBox="1"/>
          <p:nvPr>
            <p:custDataLst>
              <p:tags r:id="rId10"/>
            </p:custDataLst>
          </p:nvPr>
        </p:nvSpPr>
        <p:spPr>
          <a:xfrm>
            <a:off x="1903730" y="2393315"/>
            <a:ext cx="8436610" cy="26574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755"/>
              </a:spcBef>
              <a:spcAft>
                <a:spcPts val="0"/>
              </a:spcAft>
              <a:buClr>
                <a:srgbClr val="1F4E78"/>
              </a:buClr>
              <a:buSzPct val="120000"/>
              <a:buFont typeface="Wingdings" panose="05000000000000000000" charset="0"/>
              <a:buChar char="v"/>
            </a:pPr>
            <a:r>
              <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市场调研策划书就是在市场调研运行之前，根据市场调研的目的，对调研工作的各个方面和全部过程进行全面考虑和计划，制定相应实施方案和合理的工作程序的书面材料。它主要包括确定调研目的、调研内容、调研时间、调研方式、方法以及经费预算等。市场调研策划书的结构和具体内容是随具体情况而变化的，大体包括前言、主体和附录三大部分。撰写市场调研策划书一般要求简短，避免冗长。要简要、概述、分类，尽量避免重复相同的概念，力求简练、易读、易懂。同时，一般不要使用过多的代名词。在每一部分的开始，最好有一个简短的摘要。要在每一部分中说明所使用资料的来源，以增加市场调研策划书的可信度。如果篇幅过长，可将图表及有关说明材料用附录的方法解决。</a:t>
            </a:r>
            <a:endParaRPr lang="zh-CN" altLang="en-US" sz="1400"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5792" name="组合 28"/>
          <p:cNvGrpSpPr/>
          <p:nvPr/>
        </p:nvGrpSpPr>
        <p:grpSpPr>
          <a:xfrm>
            <a:off x="927100" y="341313"/>
            <a:ext cx="10360025" cy="523875"/>
            <a:chOff x="1459" y="538"/>
            <a:chExt cx="16315" cy="825"/>
          </a:xfrm>
        </p:grpSpPr>
        <p:cxnSp>
          <p:nvCxnSpPr>
            <p:cNvPr id="53" name="直接连接符 52"/>
            <p:cNvCxnSpPr/>
            <p:nvPr/>
          </p:nvCxnSpPr>
          <p:spPr>
            <a:xfrm>
              <a:off x="1459"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656" y="886"/>
              <a:ext cx="31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31"/>
            <p:cNvSpPr txBox="1"/>
            <p:nvPr/>
          </p:nvSpPr>
          <p:spPr>
            <a:xfrm>
              <a:off x="5020" y="538"/>
              <a:ext cx="9232" cy="825"/>
            </a:xfrm>
            <a:prstGeom prst="rect">
              <a:avLst/>
            </a:prstGeom>
            <a:noFill/>
          </p:spPr>
          <p:txBody>
            <a:bodyPr wrap="none" anchor="ctr" anchorCtr="0">
              <a:noAutofit/>
              <a:scene3d>
                <a:camera prst="orthographicFront"/>
                <a:lightRig rig="threePt" dir="t"/>
              </a:scene3d>
              <a:sp3d contourW="12700"/>
            </a:bodyPr>
            <a:p>
              <a:pPr algn="ctr" fontAlgn="auto"/>
              <a:r>
                <a:rPr sz="2800" spc="30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 论 知 识</a:t>
              </a:r>
              <a:endParaRPr sz="2800" spc="300" noProof="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4038442" y="1176338"/>
            <a:ext cx="3268980" cy="460375"/>
          </a:xfrm>
          <a:prstGeom prst="rect">
            <a:avLst/>
          </a:prstGeom>
          <a:noFill/>
        </p:spPr>
        <p:txBody>
          <a:bodyPr wrap="none" rtlCol="0" anchor="t">
            <a:spAutoFit/>
          </a:bodyPr>
          <a:p>
            <a:pPr algn="just"/>
            <a:r>
              <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rPr>
              <a:t>三、市场调研策划书</a:t>
            </a:r>
            <a:endParaRPr lang="zh-CN" altLang="en-US" sz="2400" spc="300" noProof="1" dirty="0">
              <a:solidFill>
                <a:schemeClr val="accent1">
                  <a:lumMod val="75000"/>
                </a:schemeClr>
              </a:solidFill>
              <a:latin typeface="微软雅黑" panose="020B0503020204020204" pitchFamily="34" charset="-122"/>
              <a:ea typeface="微软雅黑" panose="020B0503020204020204" pitchFamily="34" charset="-122"/>
              <a:cs typeface="+mn-cs"/>
              <a:sym typeface="+mn-ea"/>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0.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01.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003.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004.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005.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06.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008.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009.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0.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11.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013.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1014.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1015.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16.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1018.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1019.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0.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021.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22.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024.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025.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026.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27.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029.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30.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031.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32.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034.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1035.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1036.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37.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1039.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0.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1041.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42.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1044.xml><?xml version="1.0" encoding="utf-8"?>
<p:tagLst xmlns:p="http://schemas.openxmlformats.org/presentationml/2006/main">
  <p:tag name="KSO_WM_TAG_VERSION" val="1.0"/>
  <p:tag name="KSO_WM_TEMPLATE_CATEGORY" val="diagram"/>
  <p:tag name="KSO_WM_TEMPLATE_INDEX" val="754"/>
  <p:tag name="KSO_WM_UNIT_ID" val="diagram754_5*l_h_i*1_6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PRESET_TEXT" val="E"/>
  <p:tag name="KSO_WM_UNIT_FILL_FORE_SCHEMECOLOR_INDEX" val="10"/>
  <p:tag name="KSO_WM_UNIT_FILL_TYPE" val="1"/>
  <p:tag name="KSO_WM_UNIT_TEXT_FILL_FORE_SCHEMECOLOR_INDEX" val="14"/>
  <p:tag name="KSO_WM_UNIT_TEXT_FILL_TYPE" val="1"/>
  <p:tag name="KSO_WM_UNIT_USESOURCEFORMAT_APPLY" val="1"/>
</p:tagLst>
</file>

<file path=ppt/tags/tag1045.xml><?xml version="1.0" encoding="utf-8"?>
<p:tagLst xmlns:p="http://schemas.openxmlformats.org/presentationml/2006/main">
  <p:tag name="KSO_WM_TAG_VERSION" val="1.0"/>
  <p:tag name="KSO_WM_TEMPLATE_CATEGORY" val="diagram"/>
  <p:tag name="KSO_WM_TEMPLATE_INDEX" val="754"/>
  <p:tag name="KSO_WM_UNIT_ID" val="diagram754_5*l_h_i*1_6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6_4"/>
  <p:tag name="KSO_WM_UNIT_FILL_FORE_SCHEMECOLOR_INDEX" val="10"/>
  <p:tag name="KSO_WM_UNIT_FILL_TYPE" val="1"/>
  <p:tag name="KSO_WM_UNIT_TEXT_FILL_FORE_SCHEMECOLOR_INDEX" val="10"/>
  <p:tag name="KSO_WM_UNIT_TEXT_FILL_TYPE" val="1"/>
  <p:tag name="KSO_WM_UNIT_USESOURCEFORMAT_APPLY" val="1"/>
</p:tagLst>
</file>

<file path=ppt/tags/tag1046.xml><?xml version="1.0" encoding="utf-8"?>
<p:tagLst xmlns:p="http://schemas.openxmlformats.org/presentationml/2006/main">
  <p:tag name="KSO_WM_TAG_VERSION" val="1.0"/>
  <p:tag name="KSO_WM_TEMPLATE_CATEGORY" val="diagram"/>
  <p:tag name="KSO_WM_TEMPLATE_INDEX" val="754"/>
  <p:tag name="KSO_WM_UNIT_ID" val="diagram754_5*l_h_i*1_6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47.xml><?xml version="1.0" encoding="utf-8"?>
<p:tagLst xmlns:p="http://schemas.openxmlformats.org/presentationml/2006/main">
  <p:tag name="KSO_WM_TAG_VERSION" val="1.0"/>
  <p:tag name="KSO_WM_TEMPLATE_CATEGORY" val="diagram"/>
  <p:tag name="KSO_WM_TEMPLATE_INDEX" val="754"/>
  <p:tag name="KSO_WM_UNIT_ID" val="diagram754_5*l_h_i*1_6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6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6_2"/>
  <p:tag name="KSO_WM_UNIT_PRESET_TEXT" val="单击此处添加文本"/>
  <p:tag name="KSO_WM_UNIT_TEXT_FILL_FORE_SCHEMECOLOR_INDEX" val="14"/>
  <p:tag name="KSO_WM_UNIT_TEXT_FILL_TYPE" val="1"/>
  <p:tag name="KSO_WM_UNIT_USESOURCEFORMAT_APPLY" val="1"/>
</p:tagLst>
</file>

<file path=ppt/tags/tag104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50.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05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5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5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5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5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5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5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5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5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6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6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6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6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6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06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06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06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06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07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7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73.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1074.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075.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1076.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077.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1078.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079.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4*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0.xml><?xml version="1.0" encoding="utf-8"?>
<p:tagLst xmlns:p="http://schemas.openxmlformats.org/presentationml/2006/main">
  <p:tag name="KSO_WM_TEMPLATE_CATEGORY" val="diagram"/>
  <p:tag name="KSO_WM_TEMPLATE_INDEX" val="20188729"/>
  <p:tag name="KSO_WM_UNIT_TYPE" val="n_h_h_f"/>
  <p:tag name="KSO_WM_UNIT_INDEX" val="1_2_4_1"/>
  <p:tag name="KSO_WM_UNIT_ID" val="diagram20188729_4*n_h_h_f*1_2_4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1"/>
</p:tagLst>
</file>

<file path=ppt/tags/tag1081.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082.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083.xml><?xml version="1.0" encoding="utf-8"?>
<p:tagLst xmlns:p="http://schemas.openxmlformats.org/presentationml/2006/main">
  <p:tag name="KSO_WM_TEMPLATE_CATEGORY" val="diagram"/>
  <p:tag name="KSO_WM_TEMPLATE_INDEX" val="20188740"/>
  <p:tag name="KSO_WM_UNIT_TYPE" val="n_h_h_i"/>
  <p:tag name="KSO_WM_UNIT_INDEX" val="1_2_2_1"/>
  <p:tag name="KSO_WM_UNIT_ID" val="diagram20188740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
  <p:tag name="KSO_WM_UNIT_TEXT_FILL_TYPE" val="1"/>
  <p:tag name="KSO_WM_UNIT_USESOURCEFORMAT_APPLY" val="1"/>
  <p:tag name="KSO_WM_UNIT_DIAGRAM_SCHEMECOLOR_ID" val="1"/>
</p:tagLst>
</file>

<file path=ppt/tags/tag1084.xml><?xml version="1.0" encoding="utf-8"?>
<p:tagLst xmlns:p="http://schemas.openxmlformats.org/presentationml/2006/main">
  <p:tag name="KSO_WM_TEMPLATE_CATEGORY" val="diagram"/>
  <p:tag name="KSO_WM_TEMPLATE_INDEX" val="20188740"/>
  <p:tag name="KSO_WM_UNIT_TYPE" val="n_i"/>
  <p:tag name="KSO_WM_UNIT_INDEX" val="1_4"/>
  <p:tag name="KSO_WM_UNIT_ID" val="diagram20188740_2*n_i*1_4"/>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1"/>
</p:tagLst>
</file>

<file path=ppt/tags/tag1085.xml><?xml version="1.0" encoding="utf-8"?>
<p:tagLst xmlns:p="http://schemas.openxmlformats.org/presentationml/2006/main">
  <p:tag name="KSO_WM_TEMPLATE_CATEGORY" val="diagram"/>
  <p:tag name="KSO_WM_TEMPLATE_INDEX" val="20188740"/>
  <p:tag name="KSO_WM_UNIT_TYPE" val="n_h_h_i"/>
  <p:tag name="KSO_WM_UNIT_INDEX" val="1_2_1_1"/>
  <p:tag name="KSO_WM_UNIT_ID" val="diagram20188740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
  <p:tag name="KSO_WM_UNIT_TEXT_FILL_TYPE" val="1"/>
  <p:tag name="KSO_WM_UNIT_USESOURCEFORMAT_APPLY" val="1"/>
  <p:tag name="KSO_WM_UNIT_DIAGRAM_SCHEMECOLOR_ID" val="1"/>
</p:tagLst>
</file>

<file path=ppt/tags/tag1086.xml><?xml version="1.0" encoding="utf-8"?>
<p:tagLst xmlns:p="http://schemas.openxmlformats.org/presentationml/2006/main">
  <p:tag name="KSO_WM_TEMPLATE_CATEGORY" val="diagram"/>
  <p:tag name="KSO_WM_TEMPLATE_INDEX" val="20188740"/>
  <p:tag name="KSO_WM_UNIT_TYPE" val="n_i"/>
  <p:tag name="KSO_WM_UNIT_INDEX" val="1_6"/>
  <p:tag name="KSO_WM_UNIT_ID" val="diagram20188740_2*n_i*1_6"/>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1"/>
</p:tagLst>
</file>

<file path=ppt/tags/tag1087.xml><?xml version="1.0" encoding="utf-8"?>
<p:tagLst xmlns:p="http://schemas.openxmlformats.org/presentationml/2006/main">
  <p:tag name="KSO_WM_TEMPLATE_CATEGORY" val="diagram"/>
  <p:tag name="KSO_WM_TEMPLATE_INDEX" val="20188740"/>
  <p:tag name="KSO_WM_UNIT_TYPE" val="n_i"/>
  <p:tag name="KSO_WM_UNIT_INDEX" val="1_7"/>
  <p:tag name="KSO_WM_UNIT_ID" val="diagram20188740_2*n_i*1_7"/>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1"/>
</p:tagLst>
</file>

<file path=ppt/tags/tag1088.xml><?xml version="1.0" encoding="utf-8"?>
<p:tagLst xmlns:p="http://schemas.openxmlformats.org/presentationml/2006/main">
  <p:tag name="KSO_WM_TEMPLATE_CATEGORY" val="diagram"/>
  <p:tag name="KSO_WM_TEMPLATE_INDEX" val="20188740"/>
  <p:tag name="KSO_WM_UNIT_TYPE" val="n_h_h_i"/>
  <p:tag name="KSO_WM_UNIT_INDEX" val="1_2_3_1"/>
  <p:tag name="KSO_WM_UNIT_ID" val="diagram20188740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
  <p:tag name="KSO_WM_UNIT_TEXT_FILL_TYPE" val="1"/>
  <p:tag name="KSO_WM_UNIT_USESOURCEFORMAT_APPLY" val="1"/>
  <p:tag name="KSO_WM_UNIT_DIAGRAM_SCHEMECOLOR_ID" val="1"/>
</p:tagLst>
</file>

<file path=ppt/tags/tag1089.xml><?xml version="1.0" encoding="utf-8"?>
<p:tagLst xmlns:p="http://schemas.openxmlformats.org/presentationml/2006/main">
  <p:tag name="KSO_WM_TEMPLATE_CATEGORY" val="diagram"/>
  <p:tag name="KSO_WM_TEMPLATE_INDEX" val="20188740"/>
  <p:tag name="KSO_WM_UNIT_TYPE" val="n_i"/>
  <p:tag name="KSO_WM_UNIT_INDEX" val="1_10"/>
  <p:tag name="KSO_WM_UNIT_ID" val="diagram20188740_2*n_i*1_10"/>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0.xml><?xml version="1.0" encoding="utf-8"?>
<p:tagLst xmlns:p="http://schemas.openxmlformats.org/presentationml/2006/main">
  <p:tag name="KSO_WM_TEMPLATE_CATEGORY" val="diagram"/>
  <p:tag name="KSO_WM_TEMPLATE_INDEX" val="20188740"/>
  <p:tag name="KSO_WM_UNIT_TYPE" val="n_h_h_i"/>
  <p:tag name="KSO_WM_UNIT_INDEX" val="1_2_3_2"/>
  <p:tag name="KSO_WM_UNIT_ID" val="diagram20188740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091.xml><?xml version="1.0" encoding="utf-8"?>
<p:tagLst xmlns:p="http://schemas.openxmlformats.org/presentationml/2006/main">
  <p:tag name="KSO_WM_TEMPLATE_CATEGORY" val="diagram"/>
  <p:tag name="KSO_WM_TEMPLATE_INDEX" val="20188740"/>
  <p:tag name="KSO_WM_UNIT_TYPE" val="n_h_h_i"/>
  <p:tag name="KSO_WM_UNIT_INDEX" val="1_2_1_2"/>
  <p:tag name="KSO_WM_UNIT_ID" val="diagram20188740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092.xml><?xml version="1.0" encoding="utf-8"?>
<p:tagLst xmlns:p="http://schemas.openxmlformats.org/presentationml/2006/main">
  <p:tag name="KSO_WM_TEMPLATE_CATEGORY" val="diagram"/>
  <p:tag name="KSO_WM_TEMPLATE_INDEX" val="20188740"/>
  <p:tag name="KSO_WM_UNIT_TYPE" val="n_h_h_i"/>
  <p:tag name="KSO_WM_UNIT_INDEX" val="1_2_2_2"/>
  <p:tag name="KSO_WM_UNIT_ID" val="diagram20188740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USESOURCEFORMAT_APPLY" val="1"/>
  <p:tag name="KSO_WM_UNIT_DIAGRAM_SCHEMECOLOR_ID" val="1"/>
</p:tagLst>
</file>

<file path=ppt/tags/tag1093.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094.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1"/>
</p:tagLst>
</file>

<file path=ppt/tags/tag1095.xml><?xml version="1.0" encoding="utf-8"?>
<p:tagLst xmlns:p="http://schemas.openxmlformats.org/presentationml/2006/main">
  <p:tag name="KSO_WM_BEAUTIFY_FLAG" val="#wm#"/>
  <p:tag name="KSO_WM_TEMPLATE_CATEGORY" val="custom"/>
  <p:tag name="KSO_WM_TEMPLATE_INDEX" val="20202616"/>
  <p:tag name="KSO_WM_SLIDE_ITEM_CNT" val="5"/>
  <p:tag name="KSO_WM_SPECIAL_SOURCE" val="bdnull"/>
</p:tagLst>
</file>

<file path=ppt/tags/tag109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097.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098.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099.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0.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01.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02.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0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0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0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0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0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0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0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1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1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1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1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1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1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1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1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1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2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2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23.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24.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25.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26.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2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2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29.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0.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31.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32.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33.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34.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35.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36.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37.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3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3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4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4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4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4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4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4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47.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48.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4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5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5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5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5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5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5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5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5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5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5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6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6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6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6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6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6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6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6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6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6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7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7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7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73.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1174.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175.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176.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177.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178.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179.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80.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181.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182.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18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8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 name="KSO_WM_UNIT_DIAGRAM_SCHEMECOLOR_ID" val="4"/>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1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8_3*l_h_f*1_1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 name="KSO_WM_UNIT_DIAGRAM_SCHEMECOLOR_ID" val="4"/>
</p:tagLst>
</file>

<file path=ppt/tags/tag11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19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120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20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0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207.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208.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209.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10.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211.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212.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213.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214.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21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1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17.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218.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1219.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20.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1221.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222.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22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224.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225.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226.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27.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228.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229.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Lst>
</file>

<file path=ppt/tags/tag1230.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31.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23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3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123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123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123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123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123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123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UNIT_TYPE" val="i"/>
  <p:tag name="KSO_WM_UNIT_INDEX" val="5"/>
</p:tagLst>
</file>

<file path=ppt/tags/tag124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124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124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24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44.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245.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246.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247.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1248.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1249.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1250.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251.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1252.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1253.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1254.xml><?xml version="1.0" encoding="utf-8"?>
<p:tagLst xmlns:p="http://schemas.openxmlformats.org/presentationml/2006/main">
  <p:tag name="KSO_WM_TEMPLATE_CATEGORY" val="custom"/>
  <p:tag name="KSO_WM_TEMPLATE_INDEX" val="20176766"/>
  <p:tag name="KSO_WM_TAG_VERSION" val="1.0"/>
  <p:tag name="KSO_WM_BEAUTIFY_FLAG" val="#wm#"/>
  <p:tag name="KSO_WM_UNIT_TYPE" val="a"/>
  <p:tag name="KSO_WM_UNIT_INDEX" val="1"/>
  <p:tag name="KSO_WM_UNIT_LAYERLEVEL" val="1"/>
  <p:tag name="KSO_WM_UNIT_VALUE" val="20"/>
  <p:tag name="KSO_WM_UNIT_ISCONTENTSTITLE" val="0"/>
  <p:tag name="KSO_WM_UNIT_HIGHLIGHT" val="0"/>
  <p:tag name="KSO_WM_UNIT_COMPATIBLE" val="0"/>
  <p:tag name="KSO_WM_UNIT_ID" val="custom20176766_29*a*1"/>
  <p:tag name="KSO_WM_UNIT_PRESET_TEXT" val="THANK YOU"/>
  <p:tag name="KSO_WM_UNIT_NOCLEAR" val="0"/>
  <p:tag name="KSO_WM_UNIT_DIAGRAM_ISNUMVISUAL" val="0"/>
  <p:tag name="KSO_WM_UNIT_DIAGRAM_ISREFERUNIT" val="0"/>
</p:tagLst>
</file>

<file path=ppt/tags/tag1255.xml><?xml version="1.0" encoding="utf-8"?>
<p:tagLst xmlns:p="http://schemas.openxmlformats.org/presentationml/2006/main">
  <p:tag name="KSO_WM_TAG_VERSION" val="1.0"/>
  <p:tag name="KSO_WM_SLIDE_ITEM_CNT" val="0"/>
  <p:tag name="KSO_WM_SLIDE_LAYOUT" val="a_b"/>
  <p:tag name="KSO_WM_SLIDE_LAYOUT_CNT" val="1_1"/>
  <p:tag name="KSO_WM_SLIDE_TYPE" val="endPage"/>
  <p:tag name="KSO_WM_BEAUTIFY_FLAG" val="#wm#"/>
  <p:tag name="KSO_WM_COMBINE_RELATE_SLIDE_ID" val="background20176276_11"/>
  <p:tag name="KSO_WM_TEMPLATE_CATEGORY" val="custom"/>
  <p:tag name="KSO_WM_TEMPLATE_INDEX" val="20176766"/>
  <p:tag name="KSO_WM_SLIDE_ID" val="custom20176766_29"/>
  <p:tag name="KSO_WM_SLIDE_INDEX" val="29"/>
  <p:tag name="KSO_WM_TEMPLATE_SUBCATEGORY" val="0"/>
  <p:tag name="KSO_WM_SLIDE_SUBTYPE" val="pureTxt"/>
  <p:tag name="KSO_WM_SLIDE_ANIMATION_ID" val="3127900"/>
  <p:tag name="KSO_WM_SLIDE_ANIMATION_TYPE" val="0_9_1"/>
  <p:tag name="KSO_WM_SPECIAL_SOURCE" val="bdnull"/>
</p:tagLst>
</file>

<file path=ppt/tags/tag1256.xml><?xml version="1.0" encoding="utf-8"?>
<p:tagLst xmlns:p="http://schemas.openxmlformats.org/presentationml/2006/main">
  <p:tag name="KSO_DOCER_TEMPLATE_OPEN_ONCE_MARK"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UNIT_TYPE" val="i"/>
  <p:tag name="KSO_WM_UNIT_INDEX" val="5"/>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TAG_VERSION" val="1.0"/>
  <p:tag name="KSO_WM_BEAUTIFY_FLAG" val="#wm#"/>
  <p:tag name="KSO_WM_COMBINE_RELATE_SLIDE_ID" val="background20176276_1"/>
  <p:tag name="KSO_WM_TEMPLATE_CATEGORY" val="custom"/>
  <p:tag name="KSO_WM_TEMPLATE_INDEX" val="20176766"/>
  <p:tag name="KSO_WM_TEMPLATE_SUBCATEGORY" val="0"/>
  <p:tag name="KSO_WM_TEMPLATE_THUMBS_INDEX" val="1、2、4、5、6、12、13、17、24、28、29"/>
</p:tagLst>
</file>

<file path=ppt/tags/tag181.xml><?xml version="1.0" encoding="utf-8"?>
<p:tagLst xmlns:p="http://schemas.openxmlformats.org/presentationml/2006/main">
  <p:tag name="KSO_WM_SLIDE_COLORSCHEME_VERSION" val="3.2"/>
  <p:tag name="KSO_WM_UNIT_COLOR_SCHEME_SHAPE_ID" val="4"/>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2.xml><?xml version="1.0" encoding="utf-8"?>
<p:tagLst xmlns:p="http://schemas.openxmlformats.org/presentationml/2006/main">
  <p:tag name="KSO_WM_UNIT_COLOR_SCHEME_SHAPE_ID" val="16"/>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3.xml><?xml version="1.0" encoding="utf-8"?>
<p:tagLst xmlns:p="http://schemas.openxmlformats.org/presentationml/2006/main">
  <p:tag name="KSO_WM_UNIT_COLOR_SCHEME_SHAPE_ID" val="17"/>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4.xml><?xml version="1.0" encoding="utf-8"?>
<p:tagLst xmlns:p="http://schemas.openxmlformats.org/presentationml/2006/main">
  <p:tag name="KSO_WM_UNIT_COLOR_SCHEME_SHAPE_ID" val="18"/>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5.xml><?xml version="1.0" encoding="utf-8"?>
<p:tagLst xmlns:p="http://schemas.openxmlformats.org/presentationml/2006/main">
  <p:tag name="KSO_WM_SLIDE_COLORSCHEME_VERSION" val="3.2"/>
  <p:tag name="KSO_WM_UNIT_COLOR_SCHEME_SHAPE_ID" val="7"/>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xml><?xml version="1.0" encoding="utf-8"?>
<p:tagLst xmlns:p="http://schemas.openxmlformats.org/presentationml/2006/main">
  <p:tag name="KSO_WM_UNIT_COLOR_SCHEME_SHAPE_ID" val="4"/>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xml><?xml version="1.0" encoding="utf-8"?>
<p:tagLst xmlns:p="http://schemas.openxmlformats.org/presentationml/2006/main">
  <p:tag name="KSO_WM_UNIT_COLOR_SCHEME_SHAPE_ID" val="5"/>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xml><?xml version="1.0" encoding="utf-8"?>
<p:tagLst xmlns:p="http://schemas.openxmlformats.org/presentationml/2006/main">
  <p:tag name="KSO_WM_UNIT_COLOR_SCHEME_SHAPE_ID" val="6"/>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9.xml><?xml version="1.0" encoding="utf-8"?>
<p:tagLst xmlns:p="http://schemas.openxmlformats.org/presentationml/2006/main">
  <p:tag name="KSO_WM_SLIDE_COLORSCHEME_VERSION" val="3.2"/>
  <p:tag name="KSO_WM_UNIT_COLOR_SCHEME_SHAPE_ID" val="7"/>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COLOR_SCHEME_SHAPE_ID" val="4"/>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1.xml><?xml version="1.0" encoding="utf-8"?>
<p:tagLst xmlns:p="http://schemas.openxmlformats.org/presentationml/2006/main">
  <p:tag name="KSO_WM_UNIT_COLOR_SCHEME_SHAPE_ID" val="5"/>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2.xml><?xml version="1.0" encoding="utf-8"?>
<p:tagLst xmlns:p="http://schemas.openxmlformats.org/presentationml/2006/main">
  <p:tag name="KSO_WM_UNIT_COLOR_SCHEME_SHAPE_ID" val="6"/>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xml><?xml version="1.0" encoding="utf-8"?>
<p:tagLst xmlns:p="http://schemas.openxmlformats.org/presentationml/2006/main">
  <p:tag name="KSO_WM_SLIDE_COLORSCHEME_VERSION" val="3.2"/>
  <p:tag name="KSO_WM_UNIT_COLOR_SCHEME_SHAPE_ID" val="8"/>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xml><?xml version="1.0" encoding="utf-8"?>
<p:tagLst xmlns:p="http://schemas.openxmlformats.org/presentationml/2006/main">
  <p:tag name="KSO_WM_UNIT_COLOR_SCHEME_SHAPE_ID" val="5"/>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5.xml><?xml version="1.0" encoding="utf-8"?>
<p:tagLst xmlns:p="http://schemas.openxmlformats.org/presentationml/2006/main">
  <p:tag name="KSO_WM_UNIT_COLOR_SCHEME_SHAPE_ID" val="6"/>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6.xml><?xml version="1.0" encoding="utf-8"?>
<p:tagLst xmlns:p="http://schemas.openxmlformats.org/presentationml/2006/main">
  <p:tag name="KSO_WM_UNIT_COLOR_SCHEME_SHAPE_ID" val="7"/>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7.xml><?xml version="1.0" encoding="utf-8"?>
<p:tagLst xmlns:p="http://schemas.openxmlformats.org/presentationml/2006/main">
  <p:tag name="KSO_WM_SLIDE_COLORSCHEME_VERSION" val="3.2"/>
  <p:tag name="KSO_WM_UNIT_COLOR_SCHEME_SHAPE_ID" val="10"/>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8.xml><?xml version="1.0" encoding="utf-8"?>
<p:tagLst xmlns:p="http://schemas.openxmlformats.org/presentationml/2006/main">
  <p:tag name="KSO_WM_UNIT_COLOR_SCHEME_SHAPE_ID" val="7"/>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9.xml><?xml version="1.0" encoding="utf-8"?>
<p:tagLst xmlns:p="http://schemas.openxmlformats.org/presentationml/2006/main">
  <p:tag name="KSO_WM_UNIT_COLOR_SCHEME_SHAPE_ID" val="8"/>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COLOR_SCHEME_SHAPE_ID" val="9"/>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xml><?xml version="1.0" encoding="utf-8"?>
<p:tagLst xmlns:p="http://schemas.openxmlformats.org/presentationml/2006/main">
  <p:tag name="KSO_WM_SLIDE_COLORSCHEME_VERSION" val="3.2"/>
  <p:tag name="KSO_WM_UNIT_COLOR_SCHEME_SHAPE_ID" val="6"/>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2.xml><?xml version="1.0" encoding="utf-8"?>
<p:tagLst xmlns:p="http://schemas.openxmlformats.org/presentationml/2006/main">
  <p:tag name="KSO_WM_UNIT_COLOR_SCHEME_SHAPE_ID" val="3"/>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3.xml><?xml version="1.0" encoding="utf-8"?>
<p:tagLst xmlns:p="http://schemas.openxmlformats.org/presentationml/2006/main">
  <p:tag name="KSO_WM_UNIT_COLOR_SCHEME_SHAPE_ID" val="4"/>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4.xml><?xml version="1.0" encoding="utf-8"?>
<p:tagLst xmlns:p="http://schemas.openxmlformats.org/presentationml/2006/main">
  <p:tag name="KSO_WM_UNIT_COLOR_SCHEME_SHAPE_ID" val="5"/>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5.xml><?xml version="1.0" encoding="utf-8"?>
<p:tagLst xmlns:p="http://schemas.openxmlformats.org/presentationml/2006/main">
  <p:tag name="KSO_WM_SLIDE_COLORSCHEME_VERSION" val="3.2"/>
  <p:tag name="KSO_WM_UNIT_COLOR_SCHEME_SHAPE_ID" val="5"/>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6.xml><?xml version="1.0" encoding="utf-8"?>
<p:tagLst xmlns:p="http://schemas.openxmlformats.org/presentationml/2006/main">
  <p:tag name="KSO_WM_UNIT_COLOR_SCHEME_SHAPE_ID" val="2"/>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7.xml><?xml version="1.0" encoding="utf-8"?>
<p:tagLst xmlns:p="http://schemas.openxmlformats.org/presentationml/2006/main">
  <p:tag name="KSO_WM_UNIT_COLOR_SCHEME_SHAPE_ID" val="3"/>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8.xml><?xml version="1.0" encoding="utf-8"?>
<p:tagLst xmlns:p="http://schemas.openxmlformats.org/presentationml/2006/main">
  <p:tag name="KSO_WM_UNIT_COLOR_SCHEME_SHAPE_ID" val="4"/>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9.xml><?xml version="1.0" encoding="utf-8"?>
<p:tagLst xmlns:p="http://schemas.openxmlformats.org/presentationml/2006/main">
  <p:tag name="KSO_WM_SLIDE_COLORSCHEME_VERSION" val="3.2"/>
  <p:tag name="KSO_WM_UNIT_COLOR_SCHEME_SHAPE_ID" val="8"/>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COLOR_SCHEME_SHAPE_ID" val="5"/>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1.xml><?xml version="1.0" encoding="utf-8"?>
<p:tagLst xmlns:p="http://schemas.openxmlformats.org/presentationml/2006/main">
  <p:tag name="KSO_WM_UNIT_COLOR_SCHEME_SHAPE_ID" val="6"/>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2.xml><?xml version="1.0" encoding="utf-8"?>
<p:tagLst xmlns:p="http://schemas.openxmlformats.org/presentationml/2006/main">
  <p:tag name="KSO_WM_UNIT_COLOR_SCHEME_SHAPE_ID" val="7"/>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3.xml><?xml version="1.0" encoding="utf-8"?>
<p:tagLst xmlns:p="http://schemas.openxmlformats.org/presentationml/2006/main">
  <p:tag name="KSO_WM_SLIDE_COLORSCHEME_VERSION" val="3.2"/>
  <p:tag name="KSO_WM_UNIT_COLOR_SCHEME_SHAPE_ID" val="7"/>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p="http://schemas.openxmlformats.org/presentationml/2006/main">
  <p:tag name="KSO_WM_UNIT_COLOR_SCHEME_SHAPE_ID" val="4"/>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p="http://schemas.openxmlformats.org/presentationml/2006/main">
  <p:tag name="KSO_WM_UNIT_COLOR_SCHEME_SHAPE_ID" val="5"/>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p="http://schemas.openxmlformats.org/presentationml/2006/main">
  <p:tag name="KSO_WM_UNIT_COLOR_SCHEME_SHAPE_ID" val="6"/>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7.xml><?xml version="1.0" encoding="utf-8"?>
<p:tagLst xmlns:p="http://schemas.openxmlformats.org/presentationml/2006/main">
  <p:tag name="KSO_WM_SLIDE_COLORSCHEME_VERSION" val="3.2"/>
  <p:tag name="KSO_WM_UNIT_COLOR_SCHEME_SHAPE_ID" val="2"/>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p="http://schemas.openxmlformats.org/presentationml/2006/main">
  <p:tag name="KSO_WM_UNIT_COLOR_SCHEME_SHAPE_ID" val="3"/>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p="http://schemas.openxmlformats.org/presentationml/2006/main">
  <p:tag name="KSO_WM_UNIT_COLOR_SCHEME_SHAPE_ID" val="4"/>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COLOR_SCHEME_SHAPE_ID" val="5"/>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p="http://schemas.openxmlformats.org/presentationml/2006/main">
  <p:tag name="KSO_WM_SLIDE_COLORSCHEME_VERSION" val="3.2"/>
  <p:tag name="KSO_WM_UNIT_COLOR_SCHEME_SHAPE_ID" val="6"/>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COLOR_SCHEME_SHAPE_ID" val="3"/>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COLOR_SCHEME_SHAPE_ID" val="4"/>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COLOR_SCHEME_SHAPE_ID" val="5"/>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TAG_VERSION" val="1.0"/>
  <p:tag name="KSO_WM_BEAUTIFY_FLAG" val="#wm#"/>
  <p:tag name="KSO_WM_UNIT_COLOR_SCHEME_SHAPE_ID" val="2"/>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EMPLATE_CATEGORY" val="diagram"/>
  <p:tag name="KSO_WM_TEMPLATE_INDEX" val="20194701"/>
</p:tagLst>
</file>

<file path=ppt/tags/tag226.xml><?xml version="1.0" encoding="utf-8"?>
<p:tagLst xmlns:p="http://schemas.openxmlformats.org/presentationml/2006/main">
  <p:tag name="KSO_WM_TAG_VERSION" val="1.0"/>
  <p:tag name="KSO_WM_BEAUTIFY_FLAG" val="#wm#"/>
  <p:tag name="KSO_WM_UNIT_COLOR_SCHEME_SHAPE_ID" val="3"/>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EMPLATE_CATEGORY" val="diagram"/>
  <p:tag name="KSO_WM_TEMPLATE_INDEX" val="20194701"/>
</p:tagLst>
</file>

<file path=ppt/tags/tag227.xml><?xml version="1.0" encoding="utf-8"?>
<p:tagLst xmlns:p="http://schemas.openxmlformats.org/presentationml/2006/main">
  <p:tag name="KSO_WM_UNIT_COLOR_SCHEME_SHAPE_ID" val="4"/>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COLOR_SCHEME_SHAPE_ID" val="5"/>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COLOR_SCHEME_SHAPE_ID" val="6"/>
  <p:tag name="KSO_WM_UNIT_COLOR_SCHEME_PARENT_PAGE" val="1_1"/>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20194701"/>
  <p:tag name="KSO_WM_SLIDE_COLORSCHEME_VERSION" val="3.2"/>
  <p:tag name="KSO_WM_UNIT_COLOR_SCHEME_SHAPE_ID" val="7"/>
  <p:tag name="KSO_WM_UNIT_COLOR_SCHEME_PARENT_PAGE" val="1_1"/>
  <p:tag name="KSO_WM_TEMPLATE_SUBCATEGORY"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UNIT_TYPE" val="i"/>
  <p:tag name="KSO_WM_UNIT_INDEX" val="5"/>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UNIT_TYPE" val="i"/>
  <p:tag name="KSO_WM_UNIT_INDEX" val="5"/>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TAG_VERSION" val="1.0"/>
  <p:tag name="KSO_WM_BEAUTIFY_FLAG" val="#wm#"/>
  <p:tag name="KSO_WM_COMBINE_RELATE_SLIDE_ID" val="background20176276_1"/>
  <p:tag name="KSO_WM_TEMPLATE_CATEGORY" val="custom"/>
  <p:tag name="KSO_WM_TEMPLATE_INDEX" val="20176766"/>
  <p:tag name="KSO_WM_TEMPLATE_SUBCATEGORY" val="0"/>
  <p:tag name="KSO_WM_TEMPLATE_THUMBS_INDEX" val="1、2、4、5、6、12、13、17、24、28、29"/>
</p:tagLst>
</file>

<file path=ppt/tags/tag321.xml><?xml version="1.0" encoding="utf-8"?>
<p:tagLst xmlns:p="http://schemas.openxmlformats.org/presentationml/2006/main">
  <p:tag name="KSO_WM_TEMPLATE_CATEGORY" val="custom"/>
  <p:tag name="KSO_WM_TEMPLATE_INDEX" val="20176766"/>
  <p:tag name="KSO_WM_TAG_VERSION" val="1.0"/>
  <p:tag name="KSO_WM_BEAUTIFY_FLAG" val="#wm#"/>
  <p:tag name="KSO_WM_UNIT_TYPE" val="a"/>
  <p:tag name="KSO_WM_UNIT_INDEX" val="1"/>
  <p:tag name="KSO_WM_UNIT_LAYERLEVEL" val="1"/>
  <p:tag name="KSO_WM_UNIT_VALUE" val="9"/>
  <p:tag name="KSO_WM_UNIT_ISCONTENTSTITLE" val="0"/>
  <p:tag name="KSO_WM_UNIT_HIGHLIGHT" val="0"/>
  <p:tag name="KSO_WM_UNIT_COMPATIBLE" val="0"/>
  <p:tag name="KSO_WM_UNIT_ID" val="custom20176766_11*a*1"/>
  <p:tag name="KSO_WM_UNIT_PRESET_TEXT" val="点击此处添加小标题"/>
  <p:tag name="KSO_WM_UNIT_NOCLEAR" val="0"/>
  <p:tag name="KSO_WM_UNIT_DIAGRAM_ISNUMVISUAL" val="0"/>
  <p:tag name="KSO_WM_UNIT_DIAGRAM_ISREFERUNIT" val="0"/>
</p:tagLst>
</file>

<file path=ppt/tags/tag322.xml><?xml version="1.0" encoding="utf-8"?>
<p:tagLst xmlns:p="http://schemas.openxmlformats.org/presentationml/2006/main">
  <p:tag name="KSO_WM_TAG_VERSION" val="1.0"/>
  <p:tag name="KSO_WM_SLIDE_ITEM_CNT" val="0"/>
  <p:tag name="KSO_WM_SLIDE_LAYOUT" val="a_b"/>
  <p:tag name="KSO_WM_SLIDE_LAYOUT_CNT" val="1_1"/>
  <p:tag name="KSO_WM_SLIDE_TYPE" val="title"/>
  <p:tag name="KSO_WM_BEAUTIFY_FLAG" val="#wm#"/>
  <p:tag name="KSO_WM_COMBINE_RELATE_SLIDE_ID" val="background20176276_1"/>
  <p:tag name="KSO_WM_TEMPLATE_CATEGORY" val="custom"/>
  <p:tag name="KSO_WM_TEMPLATE_INDEX" val="20176766"/>
  <p:tag name="KSO_WM_SLIDE_ID" val="custom20176766_1"/>
  <p:tag name="KSO_WM_SLIDE_INDEX" val="1"/>
  <p:tag name="KSO_WM_TEMPLATE_SUBCATEGORY" val="0"/>
  <p:tag name="KSO_WM_TEMPLATE_THUMBS_INDEX" val="1、2、4、5、6、12、13、17、24、28、29"/>
  <p:tag name="KSO_WM_SLIDE_SUBTYPE" val="pureTxt"/>
  <p:tag name="KSO_WM_SLIDE_ANIMATION_ID" val="3126320"/>
  <p:tag name="KSO_WM_SLIDE_ANIMATION_TYPE" val="0_8_2"/>
  <p:tag name="KSO_WM_SLIDE_MODEL_TYPE" val="cover"/>
  <p:tag name="KSO_WM_SPECIAL_SOURCE" val="bdnull"/>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2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2_1"/>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2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2_2"/>
  <p:tag name="KSO_WM_UNIT_FILL_FORE_SCHEMECOLOR_INDEX" val="6"/>
  <p:tag name="KSO_WM_UNIT_FILL_TYPE" val="1"/>
  <p:tag name="KSO_WM_UNIT_TEXT_FILL_FORE_SCHEMECOLOR_INDEX" val="14"/>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2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2_1"/>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2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2_2"/>
  <p:tag name="KSO_WM_UNIT_FILL_FORE_SCHEMECOLOR_INDEX" val="6"/>
  <p:tag name="KSO_WM_UNIT_FILL_TYPE" val="1"/>
  <p:tag name="KSO_WM_UNIT_TEXT_FILL_FORE_SCHEMECOLOR_INDEX" val="14"/>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1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1_1"/>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1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TEXT_FILL_FORE_SCHEMECOLOR_INDEX" val="14"/>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a*1_1_1"/>
  <p:tag name="KSO_WM_TEMPLATE_CATEGORY" val="custom"/>
  <p:tag name="KSO_WM_TEMPLATE_INDEX" val="20202621"/>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l1-1"/>
  <p:tag name="KSO_WM_UNIT_TYPE" val="l_h_a"/>
  <p:tag name="KSO_WM_UNIT_INDEX" val="1_1_1"/>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l_h_i*1_1_2"/>
  <p:tag name="KSO_WM_TEMPLATE_CATEGORY" val="custom"/>
  <p:tag name="KSO_WM_TEMPLATE_INDEX" val="20202621"/>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TEXT_FILL_FORE_SCHEMECOLOR_INDEX" val="14"/>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i*2"/>
  <p:tag name="KSO_WM_TEMPLATE_CATEGORY" val="custom"/>
  <p:tag name="KSO_WM_TEMPLATE_INDEX" val="20202621"/>
  <p:tag name="KSO_WM_UNIT_LAYERLEVEL" val="1"/>
  <p:tag name="KSO_WM_TAG_VERSION" val="1.0"/>
  <p:tag name="KSO_WM_BEAUTIFY_FLAG" val="#wm#"/>
  <p:tag name="KSO_WM_DIAGRAM_GROUP_CODE" val="l1-1"/>
  <p:tag name="KSO_WM_UNIT_TYPE" val="i"/>
  <p:tag name="KSO_WM_UNIT_INDEX" val="2"/>
  <p:tag name="KSO_WM_UNIT_FILL_FORE_SCHEMECOLOR_INDEX" val="5"/>
  <p:tag name="KSO_WM_UNI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a*1"/>
  <p:tag name="KSO_WM_TEMPLATE_CATEGORY" val="custom"/>
  <p:tag name="KSO_WM_TEMPLATE_INDEX" val="20202621"/>
  <p:tag name="KSO_WM_UNIT_LAYERLEVEL" val="1"/>
  <p:tag name="KSO_WM_TAG_VERSION" val="1.0"/>
  <p:tag name="KSO_WM_BEAUTIFY_FLAG" val="#wm#"/>
  <p:tag name="KSO_WM_UNIT_ISCONTENTSTITLE" val="1"/>
  <p:tag name="KSO_WM_UNIT_PRESET_TEXT" val="目录"/>
  <p:tag name="KSO_WM_UNIT_NOCLEAR" val="0"/>
  <p:tag name="KSO_WM_UNIT_VALUE" val="2"/>
  <p:tag name="KSO_WM_DIAGRAM_GROUP_CODE" val="l1-1"/>
  <p:tag name="KSO_WM_UNIT_TYPE" val="a"/>
  <p:tag name="KSO_WM_UNIT_INDEX" val="1"/>
  <p:tag name="KSO_WM_UNIT_TEXT_FILL_FORE_SCHEMECOLOR_INDEX" val="10"/>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21_4*i*3"/>
  <p:tag name="KSO_WM_TEMPLATE_CATEGORY" val="custom"/>
  <p:tag name="KSO_WM_TEMPLATE_INDEX" val="20202621"/>
  <p:tag name="KSO_WM_UNIT_LAYERLEVEL" val="1"/>
  <p:tag name="KSO_WM_TAG_VERSION" val="1.0"/>
  <p:tag name="KSO_WM_BEAUTIFY_FLAG" val="#wm#"/>
  <p:tag name="KSO_WM_DIAGRAM_GROUP_CODE" val="l1-1"/>
  <p:tag name="KSO_WM_UNIT_TYPE" val="i"/>
  <p:tag name="KSO_WM_UNIT_INDEX" val="3"/>
  <p:tag name="KSO_WM_UNIT_LINE_FORE_SCHEMECOLOR_INDEX" val="5"/>
  <p:tag name="KSO_WM_UNIT_LINE_FILL_TYPE" val="2"/>
  <p:tag name="KSO_WM_UNIT_USESOURCEFORMAT_APPLY" val="1"/>
</p:tagLst>
</file>

<file path=ppt/tags/tag334.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diagram20170795_4"/>
  <p:tag name="KSO_WM_TEMPLATE_CATEGORY" val="custom"/>
  <p:tag name="KSO_WM_TEMPLATE_INDEX" val="20176766"/>
  <p:tag name="KSO_WM_SLIDE_ID" val="custom20176766_8"/>
  <p:tag name="KSO_WM_SLIDE_INDEX" val="8"/>
  <p:tag name="KSO_WM_DIAGRAM_GROUP_CODE" val="l1-1"/>
  <p:tag name="KSO_WM_TEMPLATE_SUBCATEGORY" val="0"/>
  <p:tag name="KSO_WM_SLIDE_SUBTYPE" val="diag"/>
  <p:tag name="KSO_WM_SLIDE_DIAGTYPE" val="l"/>
  <p:tag name="KSO_WM_SPECIAL_SOURCE" val="bdnull"/>
</p:tagLst>
</file>

<file path=ppt/tags/tag335.xml><?xml version="1.0" encoding="utf-8"?>
<p:tagLst xmlns:p="http://schemas.openxmlformats.org/presentationml/2006/main">
  <p:tag name="KSO_WM_UNIT_TEXT_PART_ID_V2" val="a-2-2"/>
  <p:tag name="KSO_WM_UNIT_ISCONTENTSTITLE" val="0"/>
  <p:tag name="KSO_WM_UNIT_PRESET_TEXT" val="单击此处&#13;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194701_1*a*1"/>
  <p:tag name="KSO_WM_TEMPLATE_CATEGORY" val="diagram"/>
  <p:tag name="KSO_WM_TEMPLATE_INDEX" val="20194701"/>
  <p:tag name="KSO_WM_UNIT_LAYERLEVEL" val="1"/>
  <p:tag name="KSO_WM_TAG_VERSION" val="1.0"/>
  <p:tag name="KSO_WM_BEAUTIFY_FLAG" val="#wm#"/>
  <p:tag name="KSO_WM_UNIT_COLOR_SCHEME_SHAPE_ID" val="3"/>
  <p:tag name="KSO_WM_UNIT_COLOR_SCHEME_PARENT_PAGE" val="0_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338.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339.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UNIT_TYPE" val="i"/>
  <p:tag name="KSO_WM_UNIT_INDEX" val="5"/>
</p:tagLst>
</file>

<file path=ppt/tags/tag340.xml><?xml version="1.0" encoding="utf-8"?>
<p:tagLst xmlns:p="http://schemas.openxmlformats.org/presentationml/2006/main">
  <p:tag name="KSO_WM_UNIT_TEXT_PART_ID_V2" val="a-2-2"/>
  <p:tag name="KSO_WM_UNIT_ISCONTENTSTITLE" val="0"/>
  <p:tag name="KSO_WM_UNIT_PRESET_TEXT" val="单击此处&#13;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194701_1*a*1"/>
  <p:tag name="KSO_WM_TEMPLATE_CATEGORY" val="diagram"/>
  <p:tag name="KSO_WM_TEMPLATE_INDEX" val="20194701"/>
  <p:tag name="KSO_WM_UNIT_LAYERLEVEL" val="1"/>
  <p:tag name="KSO_WM_TAG_VERSION" val="1.0"/>
  <p:tag name="KSO_WM_BEAUTIFY_FLAG" val="#wm#"/>
  <p:tag name="KSO_WM_UNIT_COLOR_SCHEME_SHAPE_ID" val="3"/>
  <p:tag name="KSO_WM_UNIT_COLOR_SCHEME_PARENT_PAGE" val="0_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343.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344.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345.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348.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349.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350.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35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35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35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35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35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35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35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35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35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36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6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6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63.xml><?xml version="1.0" encoding="utf-8"?>
<p:tagLst xmlns:p="http://schemas.openxmlformats.org/presentationml/2006/main">
  <p:tag name="KSO_WM_UNIT_PLACING_PICTURE_USER_VIEWPORT" val="{&quot;height&quot;:6843,&quot;width&quot;:7254}"/>
  <p:tag name="REFSHAPE" val="1008966892"/>
</p:tagLst>
</file>

<file path=ppt/tags/tag36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6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36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36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36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36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37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37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37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37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37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7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76.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377.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378.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379.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38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82.xml><?xml version="1.0" encoding="utf-8"?>
<p:tagLst xmlns:p="http://schemas.openxmlformats.org/presentationml/2006/main">
  <p:tag name="KSO_WM_UNIT_PLACING_PICTURE_USER_VIEWPORT" val="{&quot;height&quot;:6843,&quot;width&quot;:7254}"/>
  <p:tag name="REFSHAPE" val="1008966892"/>
</p:tagLst>
</file>

<file path=ppt/tags/tag38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8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85.xml><?xml version="1.0" encoding="utf-8"?>
<p:tagLst xmlns:p="http://schemas.openxmlformats.org/presentationml/2006/main">
  <p:tag name="KSO_WM_UNIT_VALUE" val="963*963"/>
  <p:tag name="KSO_WM_UNIT_HIGHLIGHT" val="0"/>
  <p:tag name="KSO_WM_UNIT_COMPATIBLE" val="0"/>
  <p:tag name="KSO_WM_UNIT_DIAGRAM_ISNUMVISUAL" val="0"/>
  <p:tag name="KSO_WM_UNIT_DIAGRAM_ISREFERUNIT" val="0"/>
  <p:tag name="KSO_WM_UNIT_TYPE" val="d"/>
  <p:tag name="KSO_WM_UNIT_INDEX" val="1"/>
  <p:tag name="KSO_WM_UNIT_ID" val="diagram20193875_1*d*1"/>
  <p:tag name="KSO_WM_TEMPLATE_CATEGORY" val="diagram"/>
  <p:tag name="KSO_WM_TEMPLATE_INDEX" val="20193875"/>
  <p:tag name="KSO_WM_UNIT_LAYERLEVEL" val="1"/>
  <p:tag name="KSO_WM_TAG_VERSION" val="1.0"/>
  <p:tag name="KSO_WM_BEAUTIFY_FLAG" val="#wm#"/>
  <p:tag name="KSO_WM_UNIT_ADJUSTLAYOUT_ID" val="53"/>
  <p:tag name="KSO_WM_UNIT_PICTURE_CLIP_FLAG" val="1"/>
  <p:tag name="KSO_WM_UNIT_COLOR_SCHEME_SHAPE_ID" val="53"/>
  <p:tag name="KSO_WM_UNIT_COLOR_SCHEME_PARENT_PAGE" val="0_1"/>
  <p:tag name="REFSHAPE" val="-1440080348"/>
  <p:tag name="srcPicInfo" val="{&quot;picture_height&quot;:273.3243408203125,&quot;picture_offset_x&quot;:0,&quot;picture_offset_y&quot;:0,&quot;picture_width&quot;:273.3243408203125,&quot;shape_height&quot;:273.3243408203125,&quot;shape_width&quot;:273.3243408203125,&quot;shape_x&quot;:575.99993896484375,&quot;shape_y&quot;:133.47520446777344}"/>
</p:tagLst>
</file>

<file path=ppt/tags/tag38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8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8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8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9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9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93.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394.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395.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2*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396.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97.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398.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2*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399.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TEMPLATE_CATEGORY" val="diagram"/>
  <p:tag name="KSO_WM_TEMPLATE_INDEX" val="20188729"/>
  <p:tag name="KSO_WM_UNIT_TYPE" val="n_h_h_a"/>
  <p:tag name="KSO_WM_UNIT_INDEX" val="1_2_3_1"/>
  <p:tag name="KSO_WM_UNIT_ID" val="diagram20188729_2*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Lst>
</file>

<file path=ppt/tags/tag401.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2*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402.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87725_3*i*2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03.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87725_3*i*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04.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87725_3*i*1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05.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87725_3*i*2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06.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87725_3*i*2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07.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87725_3*i*2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87725_3*i*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09.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87725_3*i*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410.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87725_3*i*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87725_3*i*1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12.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87725_3*i*1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13.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87725_3*i*1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87725_3*i*1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87725_3*i*1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16.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87725_3*i*1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17.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87725_3*i*1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87725_3*i*1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19.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87725_3*i*1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420.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87725_3*i*2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2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2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2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43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3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34.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435.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436.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437.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438.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439.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441.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442.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443.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44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4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46.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447.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448.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449.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451.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6"/>
</p:tagLst>
</file>

<file path=ppt/tags/tag452.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45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54.xml><?xml version="1.0" encoding="utf-8"?>
<p:tagLst xmlns:p="http://schemas.openxmlformats.org/presentationml/2006/main">
  <p:tag name="REFSHAPE" val="932867356"/>
</p:tagLst>
</file>

<file path=ppt/tags/tag455.xml><?xml version="1.0" encoding="utf-8"?>
<p:tagLst xmlns:p="http://schemas.openxmlformats.org/presentationml/2006/main">
  <p:tag name="REFSHAPE" val="932870484"/>
</p:tagLst>
</file>

<file path=ppt/tags/tag456.xml><?xml version="1.0" encoding="utf-8"?>
<p:tagLst xmlns:p="http://schemas.openxmlformats.org/presentationml/2006/main">
  <p:tag name="REFSHAPE" val="932870620"/>
</p:tagLst>
</file>

<file path=ppt/tags/tag45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45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45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46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46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46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46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46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46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6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68.xml><?xml version="1.0" encoding="utf-8"?>
<p:tagLst xmlns:p="http://schemas.openxmlformats.org/presentationml/2006/main">
  <p:tag name="KSO_WM_UNIT_ISCONTENTSTITLE" val="0"/>
  <p:tag name="KSO_WM_UNIT_PRESET_TEXT" val="单击此处添加小标题"/>
  <p:tag name="KSO_WM_UNIT_TEXT_PART_ID" val="4-Z"/>
  <p:tag name="KSO_WM_UNIT_TEXT_PART_SIZE" val="30*854.5"/>
  <p:tag name="KSO_WM_UNIT_VALUE" val="46"/>
  <p:tag name="KSO_WM_UNIT_HIGHLIGHT" val="0"/>
  <p:tag name="KSO_WM_UNIT_COMPATIBLE" val="0"/>
  <p:tag name="KSO_WM_UNIT_DIAGRAM_ISNUMVISUAL" val="0"/>
  <p:tag name="KSO_WM_UNIT_DIAGRAM_ISREFERUNIT" val="0"/>
  <p:tag name="KSO_WM_UNIT_TYPE" val="h_a"/>
  <p:tag name="KSO_WM_UNIT_INDEX" val="1_1"/>
  <p:tag name="KSO_WM_UNIT_ID" val="diagram20192898_1*h_a*1_1"/>
  <p:tag name="KSO_WM_TEMPLATE_CATEGORY" val="diagram"/>
  <p:tag name="KSO_WM_TEMPLATE_INDEX" val="20192898"/>
  <p:tag name="KSO_WM_UNIT_LAYERLEVEL" val="1_1"/>
  <p:tag name="KSO_WM_TAG_VERSION" val="1.0"/>
  <p:tag name="KSO_WM_BEAUTIFY_FLAG" val="#wm#"/>
  <p:tag name="KSO_WM_UNIT_COLOR_SCHEME_SHAPE_ID" val="6"/>
  <p:tag name="KSO_WM_UNIT_COLOR_SCHEME_PARENT_PAGE" val="0_1"/>
  <p:tag name="KSO_WM_UNIT_ADJUSTLAYOUT_ID" val="6"/>
  <p:tag name="KSO_WM_UNIT_TEXT_PART_ID_V2" val="c-4-1"/>
</p:tagLst>
</file>

<file path=ppt/tags/tag469.xml><?xml version="1.0" encoding="utf-8"?>
<p:tagLst xmlns:p="http://schemas.openxmlformats.org/presentationml/2006/main">
  <p:tag name="REFSHAPE" val="93286735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REFSHAPE" val="932870484"/>
</p:tagLst>
</file>

<file path=ppt/tags/tag471.xml><?xml version="1.0" encoding="utf-8"?>
<p:tagLst xmlns:p="http://schemas.openxmlformats.org/presentationml/2006/main">
  <p:tag name="REFSHAPE" val="932870620"/>
</p:tagLst>
</file>

<file path=ppt/tags/tag472.xml><?xml version="1.0" encoding="utf-8"?>
<p:tagLst xmlns:p="http://schemas.openxmlformats.org/presentationml/2006/main">
  <p:tag name="KSO_WM_UNIT_COLOR_SCHEME_SHAPE_ID" val="3"/>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985_3*m_h_i*1_1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73.xml><?xml version="1.0" encoding="utf-8"?>
<p:tagLst xmlns:p="http://schemas.openxmlformats.org/presentationml/2006/main">
  <p:tag name="KSO_WM_UNIT_COLOR_SCHEME_SHAPE_ID" val="2"/>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985_3*m_h_i*1_1_2"/>
  <p:tag name="KSO_WM_TEMPLATE_CATEGORY" val="diagram"/>
  <p:tag name="KSO_WM_TEMPLATE_INDEX" val="2019198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474.xml><?xml version="1.0" encoding="utf-8"?>
<p:tagLst xmlns:p="http://schemas.openxmlformats.org/presentationml/2006/main">
  <p:tag name="KSO_WM_UNIT_COLOR_SCHEME_SHAPE_ID" val="29"/>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985_3*m_h_a*1_1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1"/>
</p:tagLst>
</file>

<file path=ppt/tags/tag475.xml><?xml version="1.0" encoding="utf-8"?>
<p:tagLst xmlns:p="http://schemas.openxmlformats.org/presentationml/2006/main">
  <p:tag name="KSO_WM_UNIT_COLOR_SCHEME_SHAPE_ID" val="46"/>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985_3*m_h_i*1_1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476.xml><?xml version="1.0" encoding="utf-8"?>
<p:tagLst xmlns:p="http://schemas.openxmlformats.org/presentationml/2006/main">
  <p:tag name="KSO_WM_UNIT_COLOR_SCHEME_SHAPE_ID" val="4"/>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1985_3*m_h_i*1_1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477.xml><?xml version="1.0" encoding="utf-8"?>
<p:tagLst xmlns:p="http://schemas.openxmlformats.org/presentationml/2006/main">
  <p:tag name="KSO_WM_UNIT_COLOR_SCHEME_SHAPE_ID" val="5"/>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1985_3*m_h_i*1_1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78.xml><?xml version="1.0" encoding="utf-8"?>
<p:tagLst xmlns:p="http://schemas.openxmlformats.org/presentationml/2006/main">
  <p:tag name="KSO_WM_UNIT_COLOR_SCHEME_SHAPE_ID" val="7"/>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985_3*m_h_i*1_2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79.xml><?xml version="1.0" encoding="utf-8"?>
<p:tagLst xmlns:p="http://schemas.openxmlformats.org/presentationml/2006/main">
  <p:tag name="KSO_WM_UNIT_COLOR_SCHEME_SHAPE_ID" val="6"/>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985_3*m_h_i*1_2_2"/>
  <p:tag name="KSO_WM_TEMPLATE_CATEGORY" val="diagram"/>
  <p:tag name="KSO_WM_TEMPLATE_INDEX" val="2019198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KSO_WM_UNIT_COLOR_SCHEME_SHAPE_ID" val="32"/>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985_3*m_h_a*1_2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1"/>
</p:tagLst>
</file>

<file path=ppt/tags/tag481.xml><?xml version="1.0" encoding="utf-8"?>
<p:tagLst xmlns:p="http://schemas.openxmlformats.org/presentationml/2006/main">
  <p:tag name="KSO_WM_UNIT_COLOR_SCHEME_SHAPE_ID" val="47"/>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985_3*m_h_i*1_2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482.xml><?xml version="1.0" encoding="utf-8"?>
<p:tagLst xmlns:p="http://schemas.openxmlformats.org/presentationml/2006/main">
  <p:tag name="KSO_WM_UNIT_COLOR_SCHEME_SHAPE_ID" val="8"/>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1985_3*m_h_i*1_2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483.xml><?xml version="1.0" encoding="utf-8"?>
<p:tagLst xmlns:p="http://schemas.openxmlformats.org/presentationml/2006/main">
  <p:tag name="KSO_WM_UNIT_COLOR_SCHEME_SHAPE_ID" val="9"/>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1985_3*m_h_i*1_2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84.xml><?xml version="1.0" encoding="utf-8"?>
<p:tagLst xmlns:p="http://schemas.openxmlformats.org/presentationml/2006/main">
  <p:tag name="KSO_WM_UNIT_COLOR_SCHEME_SHAPE_ID" val="11"/>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985_3*m_h_i*1_3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85.xml><?xml version="1.0" encoding="utf-8"?>
<p:tagLst xmlns:p="http://schemas.openxmlformats.org/presentationml/2006/main">
  <p:tag name="KSO_WM_UNIT_COLOR_SCHEME_SHAPE_ID" val="10"/>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985_3*m_h_i*1_3_2"/>
  <p:tag name="KSO_WM_TEMPLATE_CATEGORY" val="diagram"/>
  <p:tag name="KSO_WM_TEMPLATE_INDEX" val="2019198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486.xml><?xml version="1.0" encoding="utf-8"?>
<p:tagLst xmlns:p="http://schemas.openxmlformats.org/presentationml/2006/main">
  <p:tag name="KSO_WM_UNIT_COLOR_SCHEME_SHAPE_ID" val="35"/>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985_3*m_h_a*1_3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1"/>
</p:tagLst>
</file>

<file path=ppt/tags/tag487.xml><?xml version="1.0" encoding="utf-8"?>
<p:tagLst xmlns:p="http://schemas.openxmlformats.org/presentationml/2006/main">
  <p:tag name="KSO_WM_UNIT_COLOR_SCHEME_SHAPE_ID" val="48"/>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985_3*m_h_i*1_3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488.xml><?xml version="1.0" encoding="utf-8"?>
<p:tagLst xmlns:p="http://schemas.openxmlformats.org/presentationml/2006/main">
  <p:tag name="KSO_WM_UNIT_COLOR_SCHEME_SHAPE_ID" val="12"/>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1985_3*m_h_i*1_3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489.xml><?xml version="1.0" encoding="utf-8"?>
<p:tagLst xmlns:p="http://schemas.openxmlformats.org/presentationml/2006/main">
  <p:tag name="KSO_WM_UNIT_COLOR_SCHEME_SHAPE_ID" val="13"/>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1985_3*m_h_i*1_3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COLOR_SCHEME_SHAPE_ID" val="15"/>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1985_3*m_h_i*1_4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91.xml><?xml version="1.0" encoding="utf-8"?>
<p:tagLst xmlns:p="http://schemas.openxmlformats.org/presentationml/2006/main">
  <p:tag name="KSO_WM_UNIT_COLOR_SCHEME_SHAPE_ID" val="14"/>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1985_3*m_h_i*1_4_2"/>
  <p:tag name="KSO_WM_TEMPLATE_CATEGORY" val="diagram"/>
  <p:tag name="KSO_WM_TEMPLATE_INDEX" val="2019198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492.xml><?xml version="1.0" encoding="utf-8"?>
<p:tagLst xmlns:p="http://schemas.openxmlformats.org/presentationml/2006/main">
  <p:tag name="KSO_WM_UNIT_COLOR_SCHEME_SHAPE_ID" val="38"/>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1985_3*m_h_a*1_4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1"/>
</p:tagLst>
</file>

<file path=ppt/tags/tag493.xml><?xml version="1.0" encoding="utf-8"?>
<p:tagLst xmlns:p="http://schemas.openxmlformats.org/presentationml/2006/main">
  <p:tag name="KSO_WM_UNIT_COLOR_SCHEME_SHAPE_ID" val="49"/>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1985_3*m_h_i*1_4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494.xml><?xml version="1.0" encoding="utf-8"?>
<p:tagLst xmlns:p="http://schemas.openxmlformats.org/presentationml/2006/main">
  <p:tag name="KSO_WM_UNIT_COLOR_SCHEME_SHAPE_ID" val="16"/>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1985_3*m_h_i*1_4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1"/>
</p:tagLst>
</file>

<file path=ppt/tags/tag495.xml><?xml version="1.0" encoding="utf-8"?>
<p:tagLst xmlns:p="http://schemas.openxmlformats.org/presentationml/2006/main">
  <p:tag name="KSO_WM_UNIT_COLOR_SCHEME_SHAPE_ID" val="17"/>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1985_3*m_h_i*1_4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496.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2898_1*f*1"/>
  <p:tag name="KSO_WM_TEMPLATE_CATEGORY" val="diagram"/>
  <p:tag name="KSO_WM_TEMPLATE_INDEX" val="20192898"/>
  <p:tag name="KSO_WM_UNIT_LAYERLEVEL" val="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497.xml><?xml version="1.0" encoding="utf-8"?>
<p:tagLst xmlns:p="http://schemas.openxmlformats.org/presentationml/2006/main">
  <p:tag name="KSO_WM_BEAUTIFY_FLAG" val="#wm#"/>
  <p:tag name="KSO_WM_TEMPLATE_CATEGORY" val="diagram"/>
  <p:tag name="KSO_WM_TEMPLATE_INDEX" val="20192898"/>
  <p:tag name="KSO_WM_SLIDE_ID" val="diagram20192898_1"/>
  <p:tag name="KSO_WM_SLIDE_ITEM_CNT" val="0"/>
  <p:tag name="KSO_WM_SLIDE_INDEX" val="1"/>
  <p:tag name="KSO_WM_TAG_VERSION" val="1.0"/>
  <p:tag name="KSO_WM_SLIDE_LAYOUT" val="a_d_f_h"/>
  <p:tag name="KSO_WM_SLIDE_LAYOUT_CNT" val="1_1_1_1"/>
  <p:tag name="KSO_WM_SLIDE_TYPE" val="text"/>
  <p:tag name="KSO_WM_SLIDE_SUBTYPE" val="picTxt"/>
  <p:tag name="KSO_WM_SLIDE_SIZE" val="854.5*24.96"/>
  <p:tag name="KSO_WM_SLIDE_POSITION" val="30.6004*476.2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PECIAL_SOURCE" val="bdnull"/>
</p:tagLst>
</file>

<file path=ppt/tags/tag498.xml><?xml version="1.0" encoding="utf-8"?>
<p:tagLst xmlns:p="http://schemas.openxmlformats.org/presentationml/2006/main">
  <p:tag name="KSO_WM_UNIT_ISCONTENTSTITLE" val="0"/>
  <p:tag name="KSO_WM_UNIT_PRESET_TEXT" val="单击此处添加小标题"/>
  <p:tag name="KSO_WM_UNIT_TEXT_PART_ID" val="4-Z"/>
  <p:tag name="KSO_WM_UNIT_TEXT_PART_SIZE" val="30*854.5"/>
  <p:tag name="KSO_WM_UNIT_VALUE" val="46"/>
  <p:tag name="KSO_WM_UNIT_HIGHLIGHT" val="0"/>
  <p:tag name="KSO_WM_UNIT_COMPATIBLE" val="0"/>
  <p:tag name="KSO_WM_UNIT_DIAGRAM_ISNUMVISUAL" val="0"/>
  <p:tag name="KSO_WM_UNIT_DIAGRAM_ISREFERUNIT" val="0"/>
  <p:tag name="KSO_WM_UNIT_TYPE" val="h_a"/>
  <p:tag name="KSO_WM_UNIT_INDEX" val="1_1"/>
  <p:tag name="KSO_WM_UNIT_ID" val="diagram20192898_1*h_a*1_1"/>
  <p:tag name="KSO_WM_TEMPLATE_CATEGORY" val="diagram"/>
  <p:tag name="KSO_WM_TEMPLATE_INDEX" val="20192898"/>
  <p:tag name="KSO_WM_UNIT_LAYERLEVEL" val="1_1"/>
  <p:tag name="KSO_WM_TAG_VERSION" val="1.0"/>
  <p:tag name="KSO_WM_BEAUTIFY_FLAG" val="#wm#"/>
  <p:tag name="KSO_WM_UNIT_COLOR_SCHEME_SHAPE_ID" val="6"/>
  <p:tag name="KSO_WM_UNIT_COLOR_SCHEME_PARENT_PAGE" val="0_1"/>
  <p:tag name="KSO_WM_UNIT_ADJUSTLAYOUT_ID" val="6"/>
  <p:tag name="KSO_WM_UNIT_TEXT_PART_ID_V2" val="c-4-1"/>
</p:tagLst>
</file>

<file path=ppt/tags/tag499.xml><?xml version="1.0" encoding="utf-8"?>
<p:tagLst xmlns:p="http://schemas.openxmlformats.org/presentationml/2006/main">
  <p:tag name="REFSHAPE" val="93286735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REFSHAPE" val="932870484"/>
</p:tagLst>
</file>

<file path=ppt/tags/tag501.xml><?xml version="1.0" encoding="utf-8"?>
<p:tagLst xmlns:p="http://schemas.openxmlformats.org/presentationml/2006/main">
  <p:tag name="REFSHAPE" val="932870620"/>
</p:tagLst>
</file>

<file path=ppt/tags/tag502.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2898_1*f*1"/>
  <p:tag name="KSO_WM_TEMPLATE_CATEGORY" val="diagram"/>
  <p:tag name="KSO_WM_TEMPLATE_INDEX" val="20192898"/>
  <p:tag name="KSO_WM_UNIT_LAYERLEVEL" val="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50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3*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 name="KSO_WM_UNIT_DIAGRAM_SCHEMECOLOR_ID" val="4"/>
</p:tagLst>
</file>

<file path=ppt/tags/tag50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3*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50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3*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 name="KSO_WM_UNIT_DIAGRAM_SCHEMECOLOR_ID" val="4"/>
</p:tagLst>
</file>

<file path=ppt/tags/tag50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3*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UNIT_DIAGRAM_SCHEMECOLOR_ID" val="4"/>
</p:tagLst>
</file>

<file path=ppt/tags/tag50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3*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50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3*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 name="KSO_WM_UNIT_DIAGRAM_SCHEMECOLOR_ID" val="4"/>
</p:tagLst>
</file>

<file path=ppt/tags/tag50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3*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3*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51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3*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 name="KSO_WM_UNIT_DIAGRAM_SCHEMECOLOR_ID" val="4"/>
</p:tagLst>
</file>

<file path=ppt/tags/tag51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3*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UNIT_DIAGRAM_SCHEMECOLOR_ID" val="4"/>
</p:tagLst>
</file>

<file path=ppt/tags/tag51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3*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51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3*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 name="KSO_WM_UNIT_DIAGRAM_SCHEMECOLOR_ID" val="4"/>
</p:tagLst>
</file>

<file path=ppt/tags/tag515.xml><?xml version="1.0" encoding="utf-8"?>
<p:tagLst xmlns:p="http://schemas.openxmlformats.org/presentationml/2006/main">
  <p:tag name="KSO_WM_BEAUTIFY_FLAG" val="#wm#"/>
  <p:tag name="KSO_WM_TEMPLATE_CATEGORY" val="diagram"/>
  <p:tag name="KSO_WM_TEMPLATE_INDEX" val="20192898"/>
  <p:tag name="KSO_WM_SLIDE_ID" val="diagram20192898_1"/>
  <p:tag name="KSO_WM_SLIDE_ITEM_CNT" val="0"/>
  <p:tag name="KSO_WM_SLIDE_INDEX" val="1"/>
  <p:tag name="KSO_WM_TAG_VERSION" val="1.0"/>
  <p:tag name="KSO_WM_SLIDE_LAYOUT" val="a_d_f_h"/>
  <p:tag name="KSO_WM_SLIDE_LAYOUT_CNT" val="1_1_1_1"/>
  <p:tag name="KSO_WM_SLIDE_TYPE" val="text"/>
  <p:tag name="KSO_WM_SLIDE_SUBTYPE" val="picTxt"/>
  <p:tag name="KSO_WM_SLIDE_SIZE" val="854.5*24.96"/>
  <p:tag name="KSO_WM_SLIDE_POSITION" val="30.6004*476.2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PECIAL_SOURCE" val="bdnull"/>
</p:tagLst>
</file>

<file path=ppt/tags/tag516.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517.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518.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519.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0.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521.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24.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 name="KSO_WM_UNIT_DIAGRAM_SCHEMECOLOR_ID" val="0"/>
</p:tagLst>
</file>

<file path=ppt/tags/tag525.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6_1*l_h_f*1_1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526.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527.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6_1*l_h_i*1_1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0.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201326_1*l_h_f*1_1_2"/>
  <p:tag name="KSO_WM_TEMPLATE_CATEGORY" val="diagram"/>
  <p:tag name="KSO_WM_TEMPLATE_INDEX" val="20201326"/>
  <p:tag name="KSO_WM_UNIT_LAYERLEVEL" val="1_1_1"/>
  <p:tag name="KSO_WM_TAG_VERSION" val="1.0"/>
  <p:tag name="KSO_WM_BEAUTIFY_FLAG" val="#wm#"/>
  <p:tag name="KSO_WM_UNIT_PRESET_TEXT" val="59%"/>
  <p:tag name="KSO_WM_UNIT_TEXT_FILL_FORE_SCHEMECOLOR_INDEX" val="14"/>
  <p:tag name="KSO_WM_UNIT_TEXT_FILL_TYPE" val="1"/>
  <p:tag name="KSO_WM_UNIT_USESOURCEFORMAT_APPLY" val="1"/>
  <p:tag name="KSO_WM_UNIT_DIAGRAM_SCHEMECOLOR_ID" val="0"/>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34.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36.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39.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41.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542.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43.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544.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545.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546.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547.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548.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4*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Lst>
</file>

<file path=ppt/tags/tag549.xml><?xml version="1.0" encoding="utf-8"?>
<p:tagLst xmlns:p="http://schemas.openxmlformats.org/presentationml/2006/main">
  <p:tag name="KSO_WM_TEMPLATE_CATEGORY" val="diagram"/>
  <p:tag name="KSO_WM_TEMPLATE_INDEX" val="20188729"/>
  <p:tag name="KSO_WM_UNIT_TYPE" val="n_h_h_f"/>
  <p:tag name="KSO_WM_UNIT_INDEX" val="1_2_4_1"/>
  <p:tag name="KSO_WM_UNIT_ID" val="diagram20188729_4*n_h_h_f*1_2_4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551.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552.xml><?xml version="1.0" encoding="utf-8"?>
<p:tagLst xmlns:p="http://schemas.openxmlformats.org/presentationml/2006/main">
  <p:tag name="KSO_WM_TEMPLATE_CATEGORY" val="diagram"/>
  <p:tag name="KSO_WM_TEMPLATE_INDEX" val="20188740"/>
  <p:tag name="KSO_WM_UNIT_TYPE" val="n_h_h_i"/>
  <p:tag name="KSO_WM_UNIT_INDEX" val="1_2_2_1"/>
  <p:tag name="KSO_WM_UNIT_ID" val="diagram20188740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
  <p:tag name="KSO_WM_UNIT_TEXT_FILL_TYPE" val="1"/>
  <p:tag name="KSO_WM_UNIT_USESOURCEFORMAT_APPLY" val="1"/>
  <p:tag name="KSO_WM_UNIT_DIAGRAM_SCHEMECOLOR_ID" val="4"/>
</p:tagLst>
</file>

<file path=ppt/tags/tag553.xml><?xml version="1.0" encoding="utf-8"?>
<p:tagLst xmlns:p="http://schemas.openxmlformats.org/presentationml/2006/main">
  <p:tag name="KSO_WM_TEMPLATE_CATEGORY" val="diagram"/>
  <p:tag name="KSO_WM_TEMPLATE_INDEX" val="20188740"/>
  <p:tag name="KSO_WM_UNIT_TYPE" val="n_i"/>
  <p:tag name="KSO_WM_UNIT_INDEX" val="1_4"/>
  <p:tag name="KSO_WM_UNIT_ID" val="diagram20188740_2*n_i*1_4"/>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ags/tag554.xml><?xml version="1.0" encoding="utf-8"?>
<p:tagLst xmlns:p="http://schemas.openxmlformats.org/presentationml/2006/main">
  <p:tag name="KSO_WM_TEMPLATE_CATEGORY" val="diagram"/>
  <p:tag name="KSO_WM_TEMPLATE_INDEX" val="20188740"/>
  <p:tag name="KSO_WM_UNIT_TYPE" val="n_h_h_i"/>
  <p:tag name="KSO_WM_UNIT_INDEX" val="1_2_1_1"/>
  <p:tag name="KSO_WM_UNIT_ID" val="diagram20188740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
  <p:tag name="KSO_WM_UNIT_TEXT_FILL_TYPE" val="1"/>
  <p:tag name="KSO_WM_UNIT_USESOURCEFORMAT_APPLY" val="1"/>
  <p:tag name="KSO_WM_UNIT_DIAGRAM_SCHEMECOLOR_ID" val="4"/>
</p:tagLst>
</file>

<file path=ppt/tags/tag555.xml><?xml version="1.0" encoding="utf-8"?>
<p:tagLst xmlns:p="http://schemas.openxmlformats.org/presentationml/2006/main">
  <p:tag name="KSO_WM_TEMPLATE_CATEGORY" val="diagram"/>
  <p:tag name="KSO_WM_TEMPLATE_INDEX" val="20188740"/>
  <p:tag name="KSO_WM_UNIT_TYPE" val="n_i"/>
  <p:tag name="KSO_WM_UNIT_INDEX" val="1_6"/>
  <p:tag name="KSO_WM_UNIT_ID" val="diagram20188740_2*n_i*1_6"/>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556.xml><?xml version="1.0" encoding="utf-8"?>
<p:tagLst xmlns:p="http://schemas.openxmlformats.org/presentationml/2006/main">
  <p:tag name="KSO_WM_TEMPLATE_CATEGORY" val="diagram"/>
  <p:tag name="KSO_WM_TEMPLATE_INDEX" val="20188740"/>
  <p:tag name="KSO_WM_UNIT_TYPE" val="n_i"/>
  <p:tag name="KSO_WM_UNIT_INDEX" val="1_7"/>
  <p:tag name="KSO_WM_UNIT_ID" val="diagram20188740_2*n_i*1_7"/>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ags/tag557.xml><?xml version="1.0" encoding="utf-8"?>
<p:tagLst xmlns:p="http://schemas.openxmlformats.org/presentationml/2006/main">
  <p:tag name="KSO_WM_TEMPLATE_CATEGORY" val="diagram"/>
  <p:tag name="KSO_WM_TEMPLATE_INDEX" val="20188740"/>
  <p:tag name="KSO_WM_UNIT_TYPE" val="n_h_h_i"/>
  <p:tag name="KSO_WM_UNIT_INDEX" val="1_2_3_1"/>
  <p:tag name="KSO_WM_UNIT_ID" val="diagram20188740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
  <p:tag name="KSO_WM_UNIT_TEXT_FILL_TYPE" val="1"/>
  <p:tag name="KSO_WM_UNIT_USESOURCEFORMAT_APPLY" val="1"/>
  <p:tag name="KSO_WM_UNIT_DIAGRAM_SCHEMECOLOR_ID" val="4"/>
</p:tagLst>
</file>

<file path=ppt/tags/tag558.xml><?xml version="1.0" encoding="utf-8"?>
<p:tagLst xmlns:p="http://schemas.openxmlformats.org/presentationml/2006/main">
  <p:tag name="KSO_WM_TEMPLATE_CATEGORY" val="diagram"/>
  <p:tag name="KSO_WM_TEMPLATE_INDEX" val="20188740"/>
  <p:tag name="KSO_WM_UNIT_TYPE" val="n_i"/>
  <p:tag name="KSO_WM_UNIT_INDEX" val="1_10"/>
  <p:tag name="KSO_WM_UNIT_ID" val="diagram20188740_2*n_i*1_10"/>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559.xml><?xml version="1.0" encoding="utf-8"?>
<p:tagLst xmlns:p="http://schemas.openxmlformats.org/presentationml/2006/main">
  <p:tag name="KSO_WM_TEMPLATE_CATEGORY" val="diagram"/>
  <p:tag name="KSO_WM_TEMPLATE_INDEX" val="20188740"/>
  <p:tag name="KSO_WM_UNIT_TYPE" val="n_h_h_i"/>
  <p:tag name="KSO_WM_UNIT_INDEX" val="1_2_3_2"/>
  <p:tag name="KSO_WM_UNIT_ID" val="diagram20188740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p="http://schemas.openxmlformats.org/presentationml/2006/main">
  <p:tag name="KSO_WM_TEMPLATE_CATEGORY" val="diagram"/>
  <p:tag name="KSO_WM_TEMPLATE_INDEX" val="20188740"/>
  <p:tag name="KSO_WM_UNIT_TYPE" val="n_h_h_i"/>
  <p:tag name="KSO_WM_UNIT_INDEX" val="1_2_1_2"/>
  <p:tag name="KSO_WM_UNIT_ID" val="diagram20188740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561.xml><?xml version="1.0" encoding="utf-8"?>
<p:tagLst xmlns:p="http://schemas.openxmlformats.org/presentationml/2006/main">
  <p:tag name="KSO_WM_TEMPLATE_CATEGORY" val="diagram"/>
  <p:tag name="KSO_WM_TEMPLATE_INDEX" val="20188740"/>
  <p:tag name="KSO_WM_UNIT_TYPE" val="n_h_h_i"/>
  <p:tag name="KSO_WM_UNIT_INDEX" val="1_2_2_2"/>
  <p:tag name="KSO_WM_UNIT_ID" val="diagram20188740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USESOURCEFORMAT_APPLY" val="1"/>
  <p:tag name="KSO_WM_UNIT_DIAGRAM_SCHEMECOLOR_ID" val="4"/>
</p:tagLst>
</file>

<file path=ppt/tags/tag562.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563.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564.xml><?xml version="1.0" encoding="utf-8"?>
<p:tagLst xmlns:p="http://schemas.openxmlformats.org/presentationml/2006/main">
  <p:tag name="KSO_WM_BEAUTIFY_FLAG" val="#wm#"/>
  <p:tag name="KSO_WM_TEMPLATE_CATEGORY" val="custom"/>
  <p:tag name="KSO_WM_TEMPLATE_INDEX" val="20202616"/>
  <p:tag name="KSO_WM_SLIDE_ITEM_CNT" val="5"/>
  <p:tag name="KSO_WM_SPECIAL_SOURCE" val="bdnull"/>
</p:tagLst>
</file>

<file path=ppt/tags/tag565.xml><?xml version="1.0" encoding="utf-8"?>
<p:tagLst xmlns:p="http://schemas.openxmlformats.org/presentationml/2006/main">
  <p:tag name="REFSHAPE" val="-1913197956"/>
</p:tagLst>
</file>

<file path=ppt/tags/tag566.xml><?xml version="1.0" encoding="utf-8"?>
<p:tagLst xmlns:p="http://schemas.openxmlformats.org/presentationml/2006/main">
  <p:tag name="REFSHAPE" val="-1913197820"/>
</p:tagLst>
</file>

<file path=ppt/tags/tag567.xml><?xml version="1.0" encoding="utf-8"?>
<p:tagLst xmlns:p="http://schemas.openxmlformats.org/presentationml/2006/main">
  <p:tag name="REFSHAPE" val="-1913200132"/>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UNIT_TYPE" val="i"/>
  <p:tag name="KSO_WM_UNIT_INDEX" val="5"/>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86.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87725_4*i*2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87725_4*i*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87725_4*i*1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87725_4*i*2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590.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87725_4*i*2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1.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87725_4*i*2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87725_4*i*2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87725_4*i*2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87725_4*i*2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87725_4*i*2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6.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87725_4*i*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7.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87725_4*i*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8.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87725_4*i*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87725_4*i*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600.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87725_4*i*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87725_4*i*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87725_4*i*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87725_4*i*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4.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87725_4*i*1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05.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87725_4*i*1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87725_4*i*1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07.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87725_4*i*1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08.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87725_4*i*1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87725_4*i*1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610.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87725_4*i*1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87725_4*i*1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12.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87725_4*i*1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13.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87725_4*i*2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14.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4_1"/>
  <p:tag name="KSO_WM_UNIT_ID" val="diagram20187725_4*l_h_f*1_4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615.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3_1"/>
  <p:tag name="KSO_WM_UNIT_ID" val="diagram20187725_4*l_h_f*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616.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2_1"/>
  <p:tag name="KSO_WM_UNIT_ID" val="diagram20187725_4*l_h_f*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617.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1_1"/>
  <p:tag name="KSO_WM_UNIT_ID" val="diagram20187725_4*l_h_f*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618.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87725_4*l_h_i*1_4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87725_4*l_h_i*1_4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725_4*l_h_i*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62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87725_4*l_h_i*1_3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725_4*l_h_i*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62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725_4*l_h_i*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2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725_4*l_h_i*1_1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2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28.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629.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631.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632.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6"/>
</p:tagLst>
</file>

<file path=ppt/tags/tag633.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634.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6"/>
</p:tagLst>
</file>

<file path=ppt/tags/tag635.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6"/>
</p:tagLst>
</file>

<file path=ppt/tags/tag63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37.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87725_4*i*2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87725_4*i*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39.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87725_4*i*1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87725_4*i*2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41.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87725_4*i*2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87725_4*i*2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43.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87725_4*i*2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44.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87725_4*i*2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87725_4*i*2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87725_4*i*2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87725_4*i*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48.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87725_4*i*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49.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87725_4*i*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87725_4*i*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87725_4*i*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87725_4*i*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3.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87725_4*i*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87725_4*i*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87725_4*i*1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87725_4*i*1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87725_4*i*1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87725_4*i*1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9.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87725_4*i*1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87725_4*i*1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87725_4*i*1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62.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87725_4*i*1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63.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87725_4*i*1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64.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87725_4*i*2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65.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3_1"/>
  <p:tag name="KSO_WM_UNIT_ID" val="diagram20187725_4*l_h_f*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666.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2_1"/>
  <p:tag name="KSO_WM_UNIT_ID" val="diagram20187725_4*l_h_f*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667.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1_1"/>
  <p:tag name="KSO_WM_UNIT_ID" val="diagram20187725_4*l_h_f*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66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725_4*l_h_i*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669.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87725_4*l_h_i*1_3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725_4*l_h_i*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67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7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725_4*l_h_i*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7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725_4*l_h_i*1_1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7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677.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678.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679.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8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8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8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8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8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8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87.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88.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68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9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69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69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69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69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69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69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69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69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0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70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70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70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70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70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70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70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70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71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1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713.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714.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715.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716.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717.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4*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4*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4*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4*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4*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2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4*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4*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4*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4*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4*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4*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2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4*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35.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4*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4*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4*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4*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4*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41.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4*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4*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4*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4*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4*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4*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47.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4*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748.xml><?xml version="1.0" encoding="utf-8"?>
<p:tagLst xmlns:p="http://schemas.openxmlformats.org/presentationml/2006/main">
  <p:tag name="KSO_WM_BEAUTIFY_FLAG" val="#wm#"/>
  <p:tag name="KSO_WM_TEMPLATE_CATEGORY" val="custom"/>
  <p:tag name="KSO_WM_TEMPLATE_INDEX" val="20191204"/>
  <p:tag name="KSO_WM_SLIDE_ITEM_CNT" val="4"/>
  <p:tag name="KSO_WM_SPECIAL_SOURCE" val="bdnull"/>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754.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766.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77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778.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779.xml><?xml version="1.0" encoding="utf-8"?>
<p:tagLst xmlns:p="http://schemas.openxmlformats.org/presentationml/2006/main">
  <p:tag name="KSO_WM_BEAUTIFY_FLAG" val="#wm#"/>
  <p:tag name="KSO_WM_TEMPLATE_CATEGORY" val="custom"/>
  <p:tag name="KSO_WM_TEMPLATE_INDEX" val="20191204"/>
  <p:tag name="KSO_WM_SLIDE_ITEM_CNT" val="5"/>
  <p:tag name="KSO_WM_SPECIAL_SOURCE" val="bdnull"/>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78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78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78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78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78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78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78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78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78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9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792.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793.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794.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795.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796.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797.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798.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799.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80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0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03.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04.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805.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806.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807.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808.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809.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811.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81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1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14.xml><?xml version="1.0" encoding="utf-8"?>
<p:tagLst xmlns:p="http://schemas.openxmlformats.org/presentationml/2006/main">
  <p:tag name="REFSHAPE" val="159930420"/>
</p:tagLst>
</file>

<file path=ppt/tags/tag815.xml><?xml version="1.0" encoding="utf-8"?>
<p:tagLst xmlns:p="http://schemas.openxmlformats.org/presentationml/2006/main">
  <p:tag name="REFSHAPE" val="159934500"/>
</p:tagLst>
</file>

<file path=ppt/tags/tag816.xml><?xml version="1.0" encoding="utf-8"?>
<p:tagLst xmlns:p="http://schemas.openxmlformats.org/presentationml/2006/main">
  <p:tag name="REFSHAPE" val="159933276"/>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z*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3_1"/>
  <p:tag name="KSO_WM_UNIT_FILL_FORE_SCHEMECOLOR_INDEX" val="6"/>
  <p:tag name="KSO_WM_UNIT_FILL_TYPE" val="1"/>
  <p:tag name="KSO_WM_UNIT_TEXT_FILL_FORE_SCHEMECOLOR_INDEX" val="13"/>
  <p:tag name="KSO_WM_UNIT_TEXT_FILL_TYPE" val="1"/>
  <p:tag name="KSO_WM_UNIT_USESOURCEFORMAT_APPLY" val="1"/>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2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2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2_2"/>
  <p:tag name="KSO_WM_UNIT_FILL_FORE_SCHEMECOLOR_INDEX" val="6"/>
  <p:tag name="KSO_WM_UNIT_FILL_TYPE" val="1"/>
  <p:tag name="KSO_WM_UNIT_TEXT_FILL_FORE_SCHEMECOLOR_INDEX" val="14"/>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3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3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3_2"/>
  <p:tag name="KSO_WM_UNIT_FILL_FORE_SCHEMECOLOR_INDEX" val="7"/>
  <p:tag name="KSO_WM_UNIT_FILL_TYPE" val="1"/>
  <p:tag name="KSO_WM_UNIT_TEXT_FILL_FORE_SCHEMECOLOR_INDEX" val="14"/>
  <p:tag name="KSO_WM_UNIT_TEXT_FILL_TYPE" val="1"/>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z*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2_1"/>
  <p:tag name="KSO_WM_UNIT_FILL_FORE_SCHEMECOLOR_INDEX" val="5"/>
  <p:tag name="KSO_WM_UNIT_FILL_TYPE" val="1"/>
  <p:tag name="KSO_WM_UNIT_TEXT_FILL_FORE_SCHEMECOLOR_INDEX" val="13"/>
  <p:tag name="KSO_WM_UNIT_TEXT_FILL_TYPE" val="1"/>
  <p:tag name="KSO_WM_UNIT_USESOURCEFORMAT_APPLY"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1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1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1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1_2"/>
  <p:tag name="KSO_WM_UNIT_FILL_FORE_SCHEMECOLOR_INDEX" val="5"/>
  <p:tag name="KSO_WM_UNIT_FILL_TYPE" val="1"/>
  <p:tag name="KSO_WM_UNIT_TEXT_FILL_FORE_SCHEMECOLOR_INDEX" val="14"/>
  <p:tag name="KSO_WM_UNIT_TEXT_FILL_TYPE" val="1"/>
  <p:tag name="KSO_WM_UNIT_USESOURCEFORMAT_APPLY"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1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1_1"/>
  <p:tag name="KSO_WM_UNIT_USESOURCEFORMAT_APPLY" val="1"/>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2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2_1"/>
  <p:tag name="KSO_WM_UNIT_USESOURCEFORMAT_APPLY" val="1"/>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3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3_1"/>
  <p:tag name="KSO_WM_UNIT_USESOURCEFORMAT_APPLY" val="1"/>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4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4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4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4_2"/>
  <p:tag name="KSO_WM_UNIT_FILL_FORE_SCHEMECOLOR_INDEX" val="8"/>
  <p:tag name="KSO_WM_UNIT_FILL_TYPE" val="1"/>
  <p:tag name="KSO_WM_UNIT_TEXT_FILL_FORE_SCHEMECOLOR_INDEX" val="14"/>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4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4_1"/>
  <p:tag name="KSO_WM_UNIT_USESOURCEFORMAT_APPLY"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z*1_4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4_1"/>
  <p:tag name="KSO_WM_UNIT_FILL_FORE_SCHEMECOLOR_INDEX" val="7"/>
  <p:tag name="KSO_WM_UNIT_FILL_TYPE" val="1"/>
  <p:tag name="KSO_WM_UNIT_TEXT_FILL_FORE_SCHEMECOLOR_INDEX" val="13"/>
  <p:tag name="KSO_WM_UNIT_TEXT_FILL_TYPE" val="1"/>
  <p:tag name="KSO_WM_UNIT_USESOURCEFORMAT_APPLY" val="1"/>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1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1_1"/>
  <p:tag name="KSO_WM_UNIT_TEXT_FILL_FORE_SCHEMECOLOR_INDEX" val="14"/>
  <p:tag name="KSO_WM_UNIT_TEXT_FILL_TYPE" val="1"/>
  <p:tag name="KSO_WM_UNIT_USESOURCEFORMAT_APPLY" val="1"/>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2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2_1"/>
  <p:tag name="KSO_WM_UNIT_TEXT_FILL_FORE_SCHEMECOLOR_INDEX" val="14"/>
  <p:tag name="KSO_WM_UNIT_TEXT_FILL_TYPE" val="1"/>
  <p:tag name="KSO_WM_UNIT_USESOURCEFORMAT_APPLY"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3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3_1"/>
  <p:tag name="KSO_WM_UNIT_TEXT_FILL_FORE_SCHEMECOLOR_INDEX" val="14"/>
  <p:tag name="KSO_WM_UNIT_TEXT_FILL_TYPE" val="1"/>
  <p:tag name="KSO_WM_UNIT_USESOURCEFORMAT_APPLY" val="1"/>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4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4_1"/>
  <p:tag name="KSO_WM_UNIT_TEXT_FILL_FORE_SCHEMECOLOR_INDEX" val="14"/>
  <p:tag name="KSO_WM_UNIT_TEXT_FILL_TYPE" val="1"/>
  <p:tag name="KSO_WM_UNIT_USESOURCEFORMAT_APPLY" val="1"/>
</p:tagLst>
</file>

<file path=ppt/tags/tag83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3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3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83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84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84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84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84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84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84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4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48.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49.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850.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851.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852.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853.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854.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855.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856.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85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5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59.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76766"/>
</p:tagLst>
</file>

<file path=ppt/tags/tag860.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861.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862.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863.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864.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865.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866.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867.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86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6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70.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87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87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87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87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87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87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87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87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87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8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8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8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88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9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9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94.xml><?xml version="1.0" encoding="utf-8"?>
<p:tagLst xmlns:p="http://schemas.openxmlformats.org/presentationml/2006/main">
  <p:tag name="REFSHAPE" val="932867356"/>
</p:tagLst>
</file>

<file path=ppt/tags/tag895.xml><?xml version="1.0" encoding="utf-8"?>
<p:tagLst xmlns:p="http://schemas.openxmlformats.org/presentationml/2006/main">
  <p:tag name="REFSHAPE" val="932870484"/>
</p:tagLst>
</file>

<file path=ppt/tags/tag896.xml><?xml version="1.0" encoding="utf-8"?>
<p:tagLst xmlns:p="http://schemas.openxmlformats.org/presentationml/2006/main">
  <p:tag name="KSO_WM_TAG_VERSION" val="1.0"/>
  <p:tag name="KSO_WM_TEMPLATE_CATEGORY" val="diagram"/>
  <p:tag name="KSO_WM_TEMPLATE_INDEX" val="20187904"/>
  <p:tag name="KSO_WM_UNIT_TYPE" val="i"/>
  <p:tag name="KSO_WM_UNIT_INDEX" val="20"/>
  <p:tag name="KSO_WM_UNIT_ID" val="diagram20187904_4*i*2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97.xml><?xml version="1.0" encoding="utf-8"?>
<p:tagLst xmlns:p="http://schemas.openxmlformats.org/presentationml/2006/main">
  <p:tag name="KSO_WM_TAG_VERSION" val="1.0"/>
  <p:tag name="KSO_WM_TEMPLATE_CATEGORY" val="diagram"/>
  <p:tag name="KSO_WM_TEMPLATE_INDEX" val="20187904"/>
  <p:tag name="KSO_WM_UNIT_TYPE" val="i"/>
  <p:tag name="KSO_WM_UNIT_INDEX" val="9"/>
  <p:tag name="KSO_WM_UNIT_ID" val="diagram20187904_4*i*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98.xml><?xml version="1.0" encoding="utf-8"?>
<p:tagLst xmlns:p="http://schemas.openxmlformats.org/presentationml/2006/main">
  <p:tag name="KSO_WM_TAG_VERSION" val="1.0"/>
  <p:tag name="KSO_WM_TEMPLATE_CATEGORY" val="diagram"/>
  <p:tag name="KSO_WM_TEMPLATE_INDEX" val="20187904"/>
  <p:tag name="KSO_WM_UNIT_TYPE" val="i"/>
  <p:tag name="KSO_WM_UNIT_INDEX" val="8"/>
  <p:tag name="KSO_WM_UNIT_ID" val="diagram20187904_4*i*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99.xml><?xml version="1.0" encoding="utf-8"?>
<p:tagLst xmlns:p="http://schemas.openxmlformats.org/presentationml/2006/main">
  <p:tag name="KSO_WM_TAG_VERSION" val="1.0"/>
  <p:tag name="KSO_WM_TEMPLATE_CATEGORY" val="diagram"/>
  <p:tag name="KSO_WM_TEMPLATE_INDEX" val="20187904"/>
  <p:tag name="KSO_WM_UNIT_TYPE" val="i"/>
  <p:tag name="KSO_WM_UNIT_INDEX" val="7"/>
  <p:tag name="KSO_WM_UNIT_ID" val="diagram20187904_4*i*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TAG_VERSION" val="1.0"/>
  <p:tag name="KSO_WM_BEAUTIFY_FLAG" val="#wm#"/>
  <p:tag name="KSO_WM_COMBINE_RELATE_SLIDE_ID" val="background20176276_1"/>
  <p:tag name="KSO_WM_TEMPLATE_CATEGORY" val="custom"/>
  <p:tag name="KSO_WM_TEMPLATE_INDEX" val="20176766"/>
  <p:tag name="KSO_WM_TEMPLATE_SUBCATEGORY" val="0"/>
  <p:tag name="KSO_WM_TEMPLATE_THUMBS_INDEX" val="1、2、4、5、6、12、13、17、24、28、29"/>
</p:tagLst>
</file>

<file path=ppt/tags/tag900.xml><?xml version="1.0" encoding="utf-8"?>
<p:tagLst xmlns:p="http://schemas.openxmlformats.org/presentationml/2006/main">
  <p:tag name="KSO_WM_TAG_VERSION" val="1.0"/>
  <p:tag name="KSO_WM_TEMPLATE_CATEGORY" val="diagram"/>
  <p:tag name="KSO_WM_TEMPLATE_INDEX" val="20187904"/>
  <p:tag name="KSO_WM_UNIT_TYPE" val="i"/>
  <p:tag name="KSO_WM_UNIT_INDEX" val="6"/>
  <p:tag name="KSO_WM_UNIT_ID" val="diagram20187904_4*i*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01.xml><?xml version="1.0" encoding="utf-8"?>
<p:tagLst xmlns:p="http://schemas.openxmlformats.org/presentationml/2006/main">
  <p:tag name="KSO_WM_TAG_VERSION" val="1.0"/>
  <p:tag name="KSO_WM_TEMPLATE_CATEGORY" val="diagram"/>
  <p:tag name="KSO_WM_TEMPLATE_INDEX" val="20187904"/>
  <p:tag name="KSO_WM_UNIT_TYPE" val="i"/>
  <p:tag name="KSO_WM_UNIT_INDEX" val="5"/>
  <p:tag name="KSO_WM_UNIT_ID" val="diagram20187904_4*i*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02.xml><?xml version="1.0" encoding="utf-8"?>
<p:tagLst xmlns:p="http://schemas.openxmlformats.org/presentationml/2006/main">
  <p:tag name="KSO_WM_TAG_VERSION" val="1.0"/>
  <p:tag name="KSO_WM_TEMPLATE_CATEGORY" val="diagram"/>
  <p:tag name="KSO_WM_TEMPLATE_INDEX" val="20187904"/>
  <p:tag name="KSO_WM_UNIT_TYPE" val="i"/>
  <p:tag name="KSO_WM_UNIT_INDEX" val="4"/>
  <p:tag name="KSO_WM_UNIT_ID" val="diagram20187904_4*i*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03.xml><?xml version="1.0" encoding="utf-8"?>
<p:tagLst xmlns:p="http://schemas.openxmlformats.org/presentationml/2006/main">
  <p:tag name="KSO_WM_TAG_VERSION" val="1.0"/>
  <p:tag name="KSO_WM_TEMPLATE_CATEGORY" val="diagram"/>
  <p:tag name="KSO_WM_TEMPLATE_INDEX" val="20187904"/>
  <p:tag name="KSO_WM_UNIT_TYPE" val="i"/>
  <p:tag name="KSO_WM_UNIT_INDEX" val="3"/>
  <p:tag name="KSO_WM_UNIT_ID" val="diagram20187904_4*i*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04.xml><?xml version="1.0" encoding="utf-8"?>
<p:tagLst xmlns:p="http://schemas.openxmlformats.org/presentationml/2006/main">
  <p:tag name="KSO_WM_TAG_VERSION" val="1.0"/>
  <p:tag name="KSO_WM_TEMPLATE_CATEGORY" val="diagram"/>
  <p:tag name="KSO_WM_TEMPLATE_INDEX" val="20187904"/>
  <p:tag name="KSO_WM_UNIT_TYPE" val="i"/>
  <p:tag name="KSO_WM_UNIT_INDEX" val="2"/>
  <p:tag name="KSO_WM_UNIT_ID" val="diagram20187904_4*i*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05.xml><?xml version="1.0" encoding="utf-8"?>
<p:tagLst xmlns:p="http://schemas.openxmlformats.org/presentationml/2006/main">
  <p:tag name="KSO_WM_TAG_VERSION" val="1.0"/>
  <p:tag name="KSO_WM_TEMPLATE_CATEGORY" val="diagram"/>
  <p:tag name="KSO_WM_TEMPLATE_INDEX" val="20187904"/>
  <p:tag name="KSO_WM_UNIT_TYPE" val="i"/>
  <p:tag name="KSO_WM_UNIT_INDEX" val="19"/>
  <p:tag name="KSO_WM_UNIT_ID" val="diagram20187904_4*i*1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06.xml><?xml version="1.0" encoding="utf-8"?>
<p:tagLst xmlns:p="http://schemas.openxmlformats.org/presentationml/2006/main">
  <p:tag name="KSO_WM_TAG_VERSION" val="1.0"/>
  <p:tag name="KSO_WM_TEMPLATE_CATEGORY" val="diagram"/>
  <p:tag name="KSO_WM_TEMPLATE_INDEX" val="20187904"/>
  <p:tag name="KSO_WM_UNIT_TYPE" val="i"/>
  <p:tag name="KSO_WM_UNIT_INDEX" val="18"/>
  <p:tag name="KSO_WM_UNIT_ID" val="diagram20187904_4*i*1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07.xml><?xml version="1.0" encoding="utf-8"?>
<p:tagLst xmlns:p="http://schemas.openxmlformats.org/presentationml/2006/main">
  <p:tag name="KSO_WM_TAG_VERSION" val="1.0"/>
  <p:tag name="KSO_WM_TEMPLATE_CATEGORY" val="diagram"/>
  <p:tag name="KSO_WM_TEMPLATE_INDEX" val="20187904"/>
  <p:tag name="KSO_WM_UNIT_TYPE" val="i"/>
  <p:tag name="KSO_WM_UNIT_INDEX" val="17"/>
  <p:tag name="KSO_WM_UNIT_ID" val="diagram20187904_4*i*1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0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6"/>
  <p:tag name="KSO_WM_UNIT_ID" val="diagram20187904_4*i*1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0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5"/>
  <p:tag name="KSO_WM_UNIT_ID" val="diagram20187904_4*i*1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10.xml><?xml version="1.0" encoding="utf-8"?>
<p:tagLst xmlns:p="http://schemas.openxmlformats.org/presentationml/2006/main">
  <p:tag name="KSO_WM_TAG_VERSION" val="1.0"/>
  <p:tag name="KSO_WM_TEMPLATE_CATEGORY" val="diagram"/>
  <p:tag name="KSO_WM_TEMPLATE_INDEX" val="20187904"/>
  <p:tag name="KSO_WM_UNIT_TYPE" val="i"/>
  <p:tag name="KSO_WM_UNIT_INDEX" val="14"/>
  <p:tag name="KSO_WM_UNIT_ID" val="diagram20187904_4*i*1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1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3"/>
  <p:tag name="KSO_WM_UNIT_ID" val="diagram20187904_4*i*1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12.xml><?xml version="1.0" encoding="utf-8"?>
<p:tagLst xmlns:p="http://schemas.openxmlformats.org/presentationml/2006/main">
  <p:tag name="KSO_WM_TAG_VERSION" val="1.0"/>
  <p:tag name="KSO_WM_TEMPLATE_CATEGORY" val="diagram"/>
  <p:tag name="KSO_WM_TEMPLATE_INDEX" val="20187904"/>
  <p:tag name="KSO_WM_UNIT_TYPE" val="i"/>
  <p:tag name="KSO_WM_UNIT_INDEX" val="12"/>
  <p:tag name="KSO_WM_UNIT_ID" val="diagram20187904_4*i*1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13.xml><?xml version="1.0" encoding="utf-8"?>
<p:tagLst xmlns:p="http://schemas.openxmlformats.org/presentationml/2006/main">
  <p:tag name="KSO_WM_TAG_VERSION" val="1.0"/>
  <p:tag name="KSO_WM_TEMPLATE_CATEGORY" val="diagram"/>
  <p:tag name="KSO_WM_TEMPLATE_INDEX" val="20187904"/>
  <p:tag name="KSO_WM_UNIT_TYPE" val="i"/>
  <p:tag name="KSO_WM_UNIT_INDEX" val="11"/>
  <p:tag name="KSO_WM_UNIT_ID" val="diagram20187904_4*i*1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14.xml><?xml version="1.0" encoding="utf-8"?>
<p:tagLst xmlns:p="http://schemas.openxmlformats.org/presentationml/2006/main">
  <p:tag name="KSO_WM_TAG_VERSION" val="1.0"/>
  <p:tag name="KSO_WM_TEMPLATE_CATEGORY" val="diagram"/>
  <p:tag name="KSO_WM_TEMPLATE_INDEX" val="20187904"/>
  <p:tag name="KSO_WM_UNIT_TYPE" val="i"/>
  <p:tag name="KSO_WM_UNIT_INDEX" val="10"/>
  <p:tag name="KSO_WM_UNIT_ID" val="diagram20187904_4*i*1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915.xml><?xml version="1.0" encoding="utf-8"?>
<p:tagLst xmlns:p="http://schemas.openxmlformats.org/presentationml/2006/main">
  <p:tag name="KSO_WM_TAG_VERSION" val="1.0"/>
  <p:tag name="KSO_WM_TEMPLATE_CATEGORY" val="diagram"/>
  <p:tag name="KSO_WM_TEMPLATE_INDEX" val="20187904"/>
  <p:tag name="KSO_WM_UNIT_TYPE" val="i"/>
  <p:tag name="KSO_WM_UNIT_INDEX" val="1"/>
  <p:tag name="KSO_WM_UNIT_ID" val="diagram20187904_4*i*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3"/>
  <p:tag name="KSO_WM_UNIT_LINE_FILL_TYPE" val="2"/>
  <p:tag name="KSO_WM_UNIT_USESOURCEFORMAT_APPLY" val="1"/>
</p:tagLst>
</file>

<file path=ppt/tags/tag916.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6*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917.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1_1"/>
  <p:tag name="KSO_WM_UNIT_ID" val="diagram20187904_6*l_h_f*1_1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918.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6*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2"/>
</p:tagLst>
</file>

<file path=ppt/tags/tag919.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4_1"/>
  <p:tag name="KSO_WM_UNIT_ID" val="diagram20187904_6*l_h_f*1_4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20.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6*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7"/>
  <p:tag name="KSO_WM_UNIT_TEXT_FILL_TYPE" val="1"/>
  <p:tag name="KSO_WM_UNIT_USESOURCEFORMAT_APPLY" val="1"/>
  <p:tag name="KSO_WM_UNIT_DIAGRAM_SCHEMECOLOR_ID" val="2"/>
</p:tagLst>
</file>

<file path=ppt/tags/tag921.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6*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922.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2_1"/>
  <p:tag name="KSO_WM_UNIT_ID" val="diagram20187904_6*l_h_f*1_2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923.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6*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2"/>
</p:tagLst>
</file>

<file path=ppt/tags/tag924.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5_1"/>
  <p:tag name="KSO_WM_UNIT_ID" val="diagram20187904_6*l_h_f*1_5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925.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2"/>
  <p:tag name="KSO_WM_UNIT_ID" val="diagram20187904_6*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2"/>
</p:tagLst>
</file>

<file path=ppt/tags/tag926.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3_1"/>
  <p:tag name="KSO_WM_UNIT_ID" val="diagram20187904_6*l_h_f*1_3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927.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3_2"/>
  <p:tag name="KSO_WM_UNIT_ID" val="diagram20187904_6*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2"/>
</p:tagLst>
</file>

<file path=ppt/tags/tag928.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1"/>
  <p:tag name="KSO_WM_UNIT_ID" val="diagram20187904_6*l_i*1_1"/>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2"/>
</p:tagLst>
</file>

<file path=ppt/tags/tag929.xml><?xml version="1.0" encoding="utf-8"?>
<p:tagLst xmlns:p="http://schemas.openxmlformats.org/presentationml/2006/main">
  <p:tag name="KSO_WM_BEAUTIFY_FLAG" val="#wm#"/>
  <p:tag name="KSO_WM_TEMPLATE_CATEGORY" val="diagram"/>
  <p:tag name="KSO_WM_TEMPLATE_INDEX" val="20192898"/>
  <p:tag name="KSO_WM_SLIDE_ID" val="diagram20192898_1"/>
  <p:tag name="KSO_WM_SLIDE_ITEM_CNT" val="6"/>
  <p:tag name="KSO_WM_SLIDE_INDEX" val="1"/>
  <p:tag name="KSO_WM_TAG_VERSION" val="1.0"/>
  <p:tag name="KSO_WM_SLIDE_LAYOUT" val="a_d_f_h"/>
  <p:tag name="KSO_WM_SLIDE_LAYOUT_CNT" val="1_1_1_1"/>
  <p:tag name="KSO_WM_SLIDE_TYPE" val="text"/>
  <p:tag name="KSO_WM_SLIDE_SUBTYPE" val="picTxt"/>
  <p:tag name="KSO_WM_SLIDE_SIZE" val="854.5*24.96"/>
  <p:tag name="KSO_WM_SLIDE_POSITION" val="30.6004*476.2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PECIAL_SOURCE" val="bdnul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0.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31.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32.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33.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34.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35.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936.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937.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938.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93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4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41.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42.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43.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44.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45.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46.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947.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948.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949.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5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5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01_1*i*1"/>
  <p:tag name="KSO_WM_TEMPLATE_CATEGORY" val="diagram"/>
  <p:tag name="KSO_WM_TEMPLATE_INDEX" val="20194701"/>
  <p:tag name="KSO_WM_UNIT_LAYERLEVEL" val="1"/>
  <p:tag name="KSO_WM_TAG_VERSION" val="1.0"/>
  <p:tag name="KSO_WM_BEAUTIFY_FLAG" val="#wm#"/>
  <p:tag name="KSO_WM_UNIT_COLOR_SCHEME_SHAPE_ID" val="4"/>
  <p:tag name="KSO_WM_UNIT_COLOR_SCHEME_PARENT_PAGE" val="0_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01_1*i*2"/>
  <p:tag name="KSO_WM_TEMPLATE_CATEGORY" val="diagram"/>
  <p:tag name="KSO_WM_TEMPLATE_INDEX" val="20194701"/>
  <p:tag name="KSO_WM_UNIT_LAYERLEVEL" val="1"/>
  <p:tag name="KSO_WM_TAG_VERSION" val="1.0"/>
  <p:tag name="KSO_WM_BEAUTIFY_FLAG" val="#wm#"/>
  <p:tag name="KSO_WM_UNIT_COLOR_SCHEME_SHAPE_ID" val="5"/>
  <p:tag name="KSO_WM_UNIT_COLOR_SCHEME_PARENT_PAGE" val="0_1"/>
</p:tagLst>
</file>

<file path=ppt/tags/tag954.xml><?xml version="1.0" encoding="utf-8"?>
<p:tagLst xmlns:p="http://schemas.openxmlformats.org/presentationml/2006/main">
  <p:tag name="KSO_WM_UNIT_TEXT_PART_ID_V2" val="d-1-2"/>
  <p:tag name="KSO_WM_UNIT_PRESET_TEXT" val="单击此处添加小标题&#13;点击此处添加正文。&#13;请尽可能言简意赅。&#13;单击此处添加小标题&#13;点击此处添加正文。&#13;请尽可能言简意赅。&#13;单击此处添加小标题&#13;为了演示的良好效。&#13;请尽可能言简意赅。&#13;的阐述您的观点。"/>
  <p:tag name="KSO_WM_UNIT_NOCLEAR" val="1"/>
  <p:tag name="KSO_WM_UNIT_VALUE" val="143"/>
  <p:tag name="KSO_WM_UNIT_HIGHLIGHT" val="0"/>
  <p:tag name="KSO_WM_UNIT_COMPATIBLE" val="0"/>
  <p:tag name="KSO_WM_UNIT_DIAGRAM_ISNUMVISUAL" val="0"/>
  <p:tag name="KSO_WM_UNIT_DIAGRAM_ISREFERUNIT" val="0"/>
  <p:tag name="KSO_WM_UNIT_TYPE" val="f"/>
  <p:tag name="KSO_WM_UNIT_INDEX" val="1"/>
  <p:tag name="KSO_WM_UNIT_ID" val="diagram20194701_1*f*1"/>
  <p:tag name="KSO_WM_TEMPLATE_CATEGORY" val="diagram"/>
  <p:tag name="KSO_WM_TEMPLATE_INDEX" val="20194701"/>
  <p:tag name="KSO_WM_UNIT_LAYERLEVEL" val="1"/>
  <p:tag name="KSO_WM_TAG_VERSION" val="1.0"/>
  <p:tag name="KSO_WM_BEAUTIFY_FLAG" val="#wm#"/>
  <p:tag name="KSO_WM_UNIT_COLOR_SCHEME_SHAPE_ID" val="2"/>
  <p:tag name="KSO_WM_UNIT_COLOR_SCHEME_PARENT_PAGE" val="0_1"/>
</p:tagLst>
</file>

<file path=ppt/tags/tag955.xml><?xml version="1.0" encoding="utf-8"?>
<p:tagLst xmlns:p="http://schemas.openxmlformats.org/presentationml/2006/main">
  <p:tag name="KSO_WM_SLIDE_ID" val="diagram20194701_1"/>
  <p:tag name="KSO_WM_SLIDE_ITEM_CNT" val="0"/>
  <p:tag name="KSO_WM_SLIDE_INDEX" val="1"/>
  <p:tag name="KSO_WM_TAG_VERSION" val="1.0"/>
  <p:tag name="KSO_WM_BEAUTIFY_FLAG" val="#wm#"/>
  <p:tag name="KSO_WM_TEMPLATE_CATEGORY" val="diagram"/>
  <p:tag name="KSO_WM_TEMPLATE_INDEX" val="20194701"/>
  <p:tag name="KSO_WM_SLIDE_LAYOUT" val="a_f"/>
  <p:tag name="KSO_WM_SLIDE_LAYOUT_CNT" val="1_1"/>
  <p:tag name="KSO_WM_SLIDE_TYPE" val="text"/>
  <p:tag name="KSO_WM_SLIDE_SUBTYPE" val="pureTxt"/>
  <p:tag name="KSO_WM_SLIDE_SIZE" val="900*540"/>
  <p:tag name="KSO_WM_SLIDE_POSITION" val="59*0"/>
  <p:tag name="KSO_WM_SLIDE_COLORSCHEME_VERSION" val="3.2"/>
  <p:tag name="KSO_WM_TEMPLATE_SUBCATEGORY" val="0"/>
  <p:tag name="KSO_WM_SPECIAL_SOURCE" val="bdnull"/>
</p:tagLst>
</file>

<file path=ppt/tags/tag956.xml><?xml version="1.0" encoding="utf-8"?>
<p:tagLst xmlns:p="http://schemas.openxmlformats.org/presentationml/2006/main">
  <p:tag name="KSO_WM_TAG_VERSION" val="1.0"/>
  <p:tag name="KSO_WM_SLIDE_ITEM_CNT" val="0"/>
  <p:tag name="KSO_WM_SLIDE_LAYOUT" val="a_b"/>
  <p:tag name="KSO_WM_SLIDE_LAYOUT_CNT" val="1_1"/>
  <p:tag name="KSO_WM_SLIDE_TYPE" val="sectionTitle"/>
  <p:tag name="KSO_WM_BEAUTIFY_FLAG" val="#wm#"/>
  <p:tag name="KSO_WM_COMBINE_RELATE_SLIDE_ID" val="background20176276_6"/>
  <p:tag name="KSO_WM_TEMPLATE_CATEGORY" val="custom"/>
  <p:tag name="KSO_WM_TEMPLATE_INDEX" val="20176766"/>
  <p:tag name="KSO_WM_SLIDE_ID" val="custom20176766_11"/>
  <p:tag name="KSO_WM_SLIDE_INDEX" val="11"/>
  <p:tag name="KSO_WM_TEMPLATE_SUBCATEGORY" val="0"/>
  <p:tag name="KSO_WM_SLIDE_SUBTYPE" val="pureTxt"/>
  <p:tag name="KSO_WM_SLIDE_ANIMATION_ID" val="3127450"/>
  <p:tag name="KSO_WM_SLIDE_ANIMATION_TYPE" val="0_9_1"/>
  <p:tag name="KSO_WM_SPECIAL_SOURCE" val="bdnull"/>
</p:tagLst>
</file>

<file path=ppt/tags/tag957.xml><?xml version="1.0" encoding="utf-8"?>
<p:tagLst xmlns:p="http://schemas.openxmlformats.org/presentationml/2006/main">
  <p:tag name="KSO_WM_UNIT_TEXTBOXSTYLE_SHAPETYPE" val="1"/>
  <p:tag name="KSO_WM_UNIT_TEXTBOXSTYLE_ADJUSTLEFT" val="0_-30.14999"/>
  <p:tag name="KSO_WM_UNIT_TEXTBOXSTYLE_ADJUSTTOP" val="0_-20.3"/>
  <p:tag name="KSO_WM_UNIT_TEXTBOXSTYLE_ADJUSTWIDTH" val="100_60.30002"/>
  <p:tag name="KSO_WM_UNIT_TEXTBOXSTYLE_ADJUSTHEIGTH" val="100_40.59999"/>
  <p:tag name="KSO_WM_UNIT_HIGHLIGHT" val="0"/>
  <p:tag name="KSO_WM_UNIT_COMPATIBLE" val="0"/>
  <p:tag name="KSO_WM_UNIT_DIAGRAM_ISNUMVISUAL" val="0"/>
  <p:tag name="KSO_WM_UNIT_DIAGRAM_ISREFERUNIT" val="0"/>
  <p:tag name="KSO_WM_UNIT_TYPE" val="i"/>
  <p:tag name="KSO_WM_UNIT_INDEX" val="1"/>
  <p:tag name="KSO_WM_UNIT_ID" val="mixed20201941_43*i*1"/>
  <p:tag name="KSO_WM_TEMPLATE_CATEGORY" val="mixed"/>
  <p:tag name="KSO_WM_TEMPLATE_INDEX" val="20201941"/>
  <p:tag name="KSO_WM_UNIT_LAYERLEVEL" val="1"/>
  <p:tag name="KSO_WM_TAG_VERSION" val="1.0"/>
  <p:tag name="KSO_WM_BEAUTIFY_FLAG" val="#wm#"/>
  <p:tag name="KSO_WM_UNIT_TEXTBOXSTYLE_GUID" val="{8b8cadb7-05d5-41e4-b8f8-38ec6fff3e34}"/>
</p:tagLst>
</file>

<file path=ppt/tags/tag958.xml><?xml version="1.0" encoding="utf-8"?>
<p:tagLst xmlns:p="http://schemas.openxmlformats.org/presentationml/2006/main">
  <p:tag name="KSO_WM_UNIT_TEXTBOXSTYLE_SHAPETYPE" val="1"/>
  <p:tag name="KSO_WM_UNIT_TEXTBOXSTYLE_ADJUSTLEFT" val="0_-39.29999"/>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3"/>
  <p:tag name="KSO_WM_UNIT_ID" val="mixed20201941_43*i*3"/>
  <p:tag name="KSO_WM_TEMPLATE_CATEGORY" val="mixed"/>
  <p:tag name="KSO_WM_TEMPLATE_INDEX" val="20201941"/>
  <p:tag name="KSO_WM_UNIT_LAYERLEVEL" val="1"/>
  <p:tag name="KSO_WM_TAG_VERSION" val="1.0"/>
  <p:tag name="KSO_WM_BEAUTIFY_FLAG" val="#wm#"/>
</p:tagLst>
</file>

<file path=ppt/tags/tag959.xml><?xml version="1.0" encoding="utf-8"?>
<p:tagLst xmlns:p="http://schemas.openxmlformats.org/presentationml/2006/main">
  <p:tag name="KSO_WM_UNIT_TEXTBOXSTYLE_SHAPETYPE" val="1"/>
  <p:tag name="KSO_WM_UNIT_TEXTBOXSTYLE_ADJUSTLEFT" val="0_-23.49998"/>
  <p:tag name="KSO_WM_UNIT_TEXTBOXSTYLE_ADJUSTTOP" val="0_-30.7"/>
  <p:tag name="KSO_WM_UNIT_HIGHLIGHT" val="0"/>
  <p:tag name="KSO_WM_UNIT_COMPATIBLE" val="0"/>
  <p:tag name="KSO_WM_UNIT_DIAGRAM_ISNUMVISUAL" val="0"/>
  <p:tag name="KSO_WM_UNIT_DIAGRAM_ISREFERUNIT" val="0"/>
  <p:tag name="KSO_WM_UNIT_TYPE" val="i"/>
  <p:tag name="KSO_WM_UNIT_INDEX" val="4"/>
  <p:tag name="KSO_WM_UNIT_ID" val="mixed20201941_43*i*4"/>
  <p:tag name="KSO_WM_TEMPLATE_CATEGORY" val="mixed"/>
  <p:tag name="KSO_WM_TEMPLATE_INDEX" val="20201941"/>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60.xml><?xml version="1.0" encoding="utf-8"?>
<p:tagLst xmlns:p="http://schemas.openxmlformats.org/presentationml/2006/main">
  <p:tag name="KSO_WM_UNIT_TEXTBOXSTYLE_SHAPETYPE" val="1"/>
  <p:tag name="KSO_WM_UNIT_TEXTBOXSTYLE_ADJUSTLEFT" val="0_-39.29999"/>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6"/>
  <p:tag name="KSO_WM_UNIT_ID" val="mixed20201941_43*i*6"/>
  <p:tag name="KSO_WM_TEMPLATE_CATEGORY" val="mixed"/>
  <p:tag name="KSO_WM_TEMPLATE_INDEX" val="20201941"/>
  <p:tag name="KSO_WM_UNIT_LAYERLEVEL" val="1"/>
  <p:tag name="KSO_WM_TAG_VERSION" val="1.0"/>
  <p:tag name="KSO_WM_BEAUTIFY_FLAG" val="#wm#"/>
</p:tagLst>
</file>

<file path=ppt/tags/tag961.xml><?xml version="1.0" encoding="utf-8"?>
<p:tagLst xmlns:p="http://schemas.openxmlformats.org/presentationml/2006/main">
  <p:tag name="KSO_WM_UNIT_TEXTBOXSTYLE_SHAPETYPE" val="1"/>
  <p:tag name="KSO_WM_UNIT_TEXTBOXSTYLE_ADJUSTLEFT" val="0_-23.49998"/>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7"/>
  <p:tag name="KSO_WM_UNIT_ID" val="mixed20201941_43*i*7"/>
  <p:tag name="KSO_WM_TEMPLATE_CATEGORY" val="mixed"/>
  <p:tag name="KSO_WM_TEMPLATE_INDEX" val="20201941"/>
  <p:tag name="KSO_WM_UNIT_LAYERLEVEL" val="1"/>
  <p:tag name="KSO_WM_TAG_VERSION" val="1.0"/>
  <p:tag name="KSO_WM_BEAUTIFY_FLAG" val="#wm#"/>
</p:tagLst>
</file>

<file path=ppt/tags/tag962.xml><?xml version="1.0" encoding="utf-8"?>
<p:tagLst xmlns:p="http://schemas.openxmlformats.org/presentationml/2006/main">
  <p:tag name="KSO_WM_UNIT_TEXTBOXSTYLE_SHAPETYPE" val="1"/>
  <p:tag name="KSO_WM_UNIT_TEXTBOXSTYLE_ADJUSTLEFT" val="100_20"/>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9"/>
  <p:tag name="KSO_WM_UNIT_ID" val="mixed20201941_43*i*9"/>
  <p:tag name="KSO_WM_TEMPLATE_CATEGORY" val="mixed"/>
  <p:tag name="KSO_WM_TEMPLATE_INDEX" val="20201941"/>
  <p:tag name="KSO_WM_UNIT_LAYERLEVEL" val="1"/>
  <p:tag name="KSO_WM_TAG_VERSION" val="1.0"/>
  <p:tag name="KSO_WM_BEAUTIFY_FLAG" val="#wm#"/>
</p:tagLst>
</file>

<file path=ppt/tags/tag963.xml><?xml version="1.0" encoding="utf-8"?>
<p:tagLst xmlns:p="http://schemas.openxmlformats.org/presentationml/2006/main">
  <p:tag name="KSO_WM_UNIT_TEXTBOXSTYLE_SHAPETYPE" val="1"/>
  <p:tag name="KSO_WM_UNIT_TEXTBOXSTYLE_ADJUSTLEFT" val="100_4.200012"/>
  <p:tag name="KSO_WM_UNIT_TEXTBOXSTYLE_ADJUSTTOP" val="100_9.799988"/>
  <p:tag name="KSO_WM_UNIT_HIGHLIGHT" val="0"/>
  <p:tag name="KSO_WM_UNIT_COMPATIBLE" val="0"/>
  <p:tag name="KSO_WM_UNIT_DIAGRAM_ISNUMVISUAL" val="0"/>
  <p:tag name="KSO_WM_UNIT_DIAGRAM_ISREFERUNIT" val="0"/>
  <p:tag name="KSO_WM_UNIT_TYPE" val="i"/>
  <p:tag name="KSO_WM_UNIT_INDEX" val="10"/>
  <p:tag name="KSO_WM_UNIT_ID" val="mixed20201941_43*i*10"/>
  <p:tag name="KSO_WM_TEMPLATE_CATEGORY" val="mixed"/>
  <p:tag name="KSO_WM_TEMPLATE_INDEX" val="20201941"/>
  <p:tag name="KSO_WM_UNIT_LAYERLEVEL" val="1"/>
  <p:tag name="KSO_WM_TAG_VERSION" val="1.0"/>
  <p:tag name="KSO_WM_BEAUTIFY_FLAG" val="#wm#"/>
</p:tagLst>
</file>

<file path=ppt/tags/tag964.xml><?xml version="1.0" encoding="utf-8"?>
<p:tagLst xmlns:p="http://schemas.openxmlformats.org/presentationml/2006/main">
  <p:tag name="KSO_WM_UNIT_TEXTBOXSTYLE_SHAPETYPE" val="1"/>
  <p:tag name="KSO_WM_UNIT_TEXTBOXSTYLE_ADJUSTLEFT" val="100_20"/>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2"/>
  <p:tag name="KSO_WM_UNIT_ID" val="mixed20201941_43*i*12"/>
  <p:tag name="KSO_WM_TEMPLATE_CATEGORY" val="mixed"/>
  <p:tag name="KSO_WM_TEMPLATE_INDEX" val="20201941"/>
  <p:tag name="KSO_WM_UNIT_LAYERLEVEL" val="1"/>
  <p:tag name="KSO_WM_TAG_VERSION" val="1.0"/>
  <p:tag name="KSO_WM_BEAUTIFY_FLAG" val="#wm#"/>
</p:tagLst>
</file>

<file path=ppt/tags/tag965.xml><?xml version="1.0" encoding="utf-8"?>
<p:tagLst xmlns:p="http://schemas.openxmlformats.org/presentationml/2006/main">
  <p:tag name="KSO_WM_UNIT_TEXTBOXSTYLE_SHAPETYPE" val="1"/>
  <p:tag name="KSO_WM_UNIT_TEXTBOXSTYLE_ADJUSTLEFT" val="100_4.200012"/>
  <p:tag name="KSO_WM_UNIT_TEXTBOXSTYLE_ADJUSTTOP" val="0_-29.64999"/>
  <p:tag name="KSO_WM_UNIT_HIGHLIGHT" val="0"/>
  <p:tag name="KSO_WM_UNIT_COMPATIBLE" val="0"/>
  <p:tag name="KSO_WM_UNIT_DIAGRAM_ISNUMVISUAL" val="0"/>
  <p:tag name="KSO_WM_UNIT_DIAGRAM_ISREFERUNIT" val="0"/>
  <p:tag name="KSO_WM_UNIT_TYPE" val="i"/>
  <p:tag name="KSO_WM_UNIT_INDEX" val="13"/>
  <p:tag name="KSO_WM_UNIT_ID" val="mixed20201941_43*i*13"/>
  <p:tag name="KSO_WM_TEMPLATE_CATEGORY" val="mixed"/>
  <p:tag name="KSO_WM_TEMPLATE_INDEX" val="20201941"/>
  <p:tag name="KSO_WM_UNIT_LAYERLEVEL" val="1"/>
  <p:tag name="KSO_WM_TAG_VERSION" val="1.0"/>
  <p:tag name="KSO_WM_BEAUTIFY_FLAG" val="#wm#"/>
</p:tagLst>
</file>

<file path=ppt/tags/tag96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6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6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3"/>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2"/>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4"/>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3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3_1"/>
  <p:tag name="KSO_WM_UNIT_PRESET_TEXT" val="第三阶段&#13;(2017-2018年中)"/>
  <p:tag name="KSO_WM_UNIT_VALUE" val="18"/>
  <p:tag name="KSO_WM_UNIT_TEXT_FILL_FORE_SCHEMECOLOR_INDEX" val="14"/>
  <p:tag name="KSO_WM_UNIT_TEXT_FILL_TYPE" val="1"/>
  <p:tag name="KSO_WM_UNIT_USESOURCEFORMAT_APPLY" val="1"/>
  <p:tag name="KSO_WM_UNIT_DIAGRAM_SCHEMECOLOR_ID" val="4"/>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3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3_1"/>
  <p:tag name="KSO_WM_UNIT_PRESET_TEXT" val="1.成为全球化的品牌&#13;2.人群的深度就广度拓展&#13;3.App端全面开放合作,接入更多友商智能硬件,全面搜集用户数据,并对接专业的服务机构给宝宝提供真正有价值的数据服务"/>
  <p:tag name="KSO_WM_UNIT_VALUE" val="110"/>
  <p:tag name="KSO_WM_UNIT_TEXT_FILL_FORE_SCHEMECOLOR_INDEX" val="13"/>
  <p:tag name="KSO_WM_UNIT_TEXT_FILL_TYPE" val="1"/>
  <p:tag name="KSO_WM_UNIT_USESOURCEFORMAT_APPLY" val="1"/>
  <p:tag name="KSO_WM_UNIT_DIAGRAM_SCHEMECOLOR_ID" val="4"/>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2"/>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1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1_1"/>
  <p:tag name="KSO_WM_UNIT_PRESET_TEXT" val="第一阶段&#13;(2015-2016年中)"/>
  <p:tag name="KSO_WM_UNIT_VALUE" val="18"/>
  <p:tag name="KSO_WM_UNIT_TEXT_FILL_FORE_SCHEMECOLOR_INDEX" val="14"/>
  <p:tag name="KSO_WM_UNIT_TEXT_FILL_TYPE" val="1"/>
  <p:tag name="KSO_WM_UNIT_USESOURCEFORMAT_APPLY" val="1"/>
  <p:tag name="KSO_WM_UNIT_DIAGRAM_SCHEMECOLOR_ID" val="4"/>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1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1_1"/>
  <p:tag name="KSO_WM_UNIT_PRESET_TEXT" val="1.塑造品牌,搭建渠道2.专注配奶机类目,深度优化软硬件体验,快速迭代,推出合约机全面占领市场,在类目赛道上建立足够领先优势,待竞争对手进来做大蛋糕,早已转向不依剩硬件盈利,靠激活码的分成来获得更多收益,收割市场,扩大用户量"/>
  <p:tag name="KSO_WM_UNIT_VALUE" val="110"/>
  <p:tag name="KSO_WM_UNIT_TEXT_FILL_FORE_SCHEMECOLOR_INDEX" val="13"/>
  <p:tag name="KSO_WM_UNIT_TEXT_FILL_TYPE" val="1"/>
  <p:tag name="KSO_WM_UNIT_USESOURCEFORMAT_APPLY" val="1"/>
  <p:tag name="KSO_WM_UNIT_DIAGRAM_SCHEMECOLOR_ID" val="4"/>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2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2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2"/>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4"/>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2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2_1"/>
  <p:tag name="KSO_WM_UNIT_PRESET_TEXT" val="第二阶段&#13;(2016-2017年中)"/>
  <p:tag name="KSO_WM_UNIT_VALUE" val="18"/>
  <p:tag name="KSO_WM_UNIT_TEXT_FILL_FORE_SCHEMECOLOR_INDEX" val="14"/>
  <p:tag name="KSO_WM_UNIT_TEXT_FILL_TYPE" val="1"/>
  <p:tag name="KSO_WM_UNIT_USESOURCEFORMAT_APPLY" val="1"/>
  <p:tag name="KSO_WM_UNIT_DIAGRAM_SCHEMECOLOR_ID" val="4"/>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2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2_1"/>
  <p:tag name="KSO_WM_UNIT_PRESET_TEXT" val="1.品牌初成,海外发力&#13;2.推出跟奶粉、辅食、母乳相关的系列智能产品及相关模块化附属产品,拓展产品线&#13;3.App端引入积分和商城系统强化社交运营,并进行电商尝试"/>
  <p:tag name="KSO_WM_UNIT_VALUE" val="110"/>
  <p:tag name="KSO_WM_UNIT_TEXT_FILL_FORE_SCHEMECOLOR_INDEX" val="13"/>
  <p:tag name="KSO_WM_UNIT_TEXT_FILL_TYPE" val="1"/>
  <p:tag name="KSO_WM_UNIT_USESOURCEFORMAT_APPLY" val="1"/>
  <p:tag name="KSO_WM_UNIT_DIAGRAM_SCHEMECOLOR_ID" val="4"/>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3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3_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98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84.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985.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986.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987.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988.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989.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0.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991.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992.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993.xml><?xml version="1.0" encoding="utf-8"?>
<p:tagLst xmlns:p="http://schemas.openxmlformats.org/presentationml/2006/main">
  <p:tag name="KSO_WM_BEAUTIFY_FLAG" val="#wm#"/>
  <p:tag name="KSO_WM_TEMPLATE_CATEGORY" val="custom"/>
  <p:tag name="KSO_WM_TEMPLATE_INDEX" val="20191204"/>
  <p:tag name="KSO_WM_SLIDE_ID" val="custom20191204_4"/>
  <p:tag name="KSO_WM_SLIDE_ITEM_CNT" val="0"/>
  <p:tag name="KSO_WM_SLIDE_INDEX" val="4"/>
  <p:tag name="KSO_WM_TAG_VERSION" val="1.0"/>
  <p:tag name="KSO_WM_SLIDE_TYPE" val="sectionTitle"/>
  <p:tag name="KSO_WM_SLIDE_SUBTYPE" val="pureTxt"/>
  <p:tag name="KSO_WM_SLIDE_LAYOUT" val="a_f"/>
  <p:tag name="KSO_WM_SLIDE_LAYOUT_CNT" val="1_1"/>
  <p:tag name="KSO_WM_TEMPLATE_SUBCATEGORY" val="0"/>
  <p:tag name="KSO_WM_SPECIAL_SOURCE" val="bdnull"/>
</p:tagLst>
</file>

<file path=ppt/tags/tag994.xml><?xml version="1.0" encoding="utf-8"?>
<p:tagLst xmlns:p="http://schemas.openxmlformats.org/presentationml/2006/main">
  <p:tag name="KSO_WM_UNIT_TEXTBOXSTYLE_SHAPETYPE" val="1"/>
  <p:tag name="KSO_WM_UNIT_TEXTBOXSTYLE_ADJUSTLEFT" val="0_-52.72827"/>
  <p:tag name="KSO_WM_UNIT_TEXTBOXSTYLE_ADJUSTTOP" val="0_-25.3067"/>
  <p:tag name="KSO_WM_UNIT_TEXTBOXSTYLE_ADJUSTWIDTH" val="100_105.5"/>
  <p:tag name="KSO_WM_UNIT_TEXTBOXSTYLE_ADJUSTHEIGTH" val="100_50.59999"/>
  <p:tag name="KSO_WM_UNIT_HIGHLIGHT" val="0"/>
  <p:tag name="KSO_WM_UNIT_COMPATIBLE" val="0"/>
  <p:tag name="KSO_WM_UNIT_DIAGRAM_ISNUMVISUAL" val="0"/>
  <p:tag name="KSO_WM_UNIT_DIAGRAM_ISREFERUNIT" val="0"/>
  <p:tag name="KSO_WM_UNIT_TYPE" val="i"/>
  <p:tag name="KSO_WM_UNIT_INDEX" val="1"/>
  <p:tag name="KSO_WM_UNIT_ID" val="mixed20201907_246*i*1"/>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995.xml><?xml version="1.0" encoding="utf-8"?>
<p:tagLst xmlns:p="http://schemas.openxmlformats.org/presentationml/2006/main">
  <p:tag name="KSO_WM_UNIT_TEXTBOXSTYLE_SHAPETYPE" val="1"/>
  <p:tag name="KSO_WM_UNIT_TEXTBOXSTYLE_ADJUSTLEFT" val="100_8.071747"/>
  <p:tag name="KSO_WM_UNIT_TEXTBOXSTYLE_ADJUSTTOP" val="0_-25.3067"/>
  <p:tag name="KSO_WM_UNIT_HIGHLIGHT" val="0"/>
  <p:tag name="KSO_WM_UNIT_COMPATIBLE" val="0"/>
  <p:tag name="KSO_WM_UNIT_DIAGRAM_ISNUMVISUAL" val="0"/>
  <p:tag name="KSO_WM_UNIT_DIAGRAM_ISREFERUNIT" val="0"/>
  <p:tag name="KSO_WM_UNIT_TYPE" val="i"/>
  <p:tag name="KSO_WM_UNIT_INDEX" val="2"/>
  <p:tag name="KSO_WM_UNIT_ID" val="mixed20201907_246*i*2"/>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996.xml><?xml version="1.0" encoding="utf-8"?>
<p:tagLst xmlns:p="http://schemas.openxmlformats.org/presentationml/2006/main">
  <p:tag name="KSO_WM_UNIT_TEXTBOXSTYLE_SHAPETYPE" val="1"/>
  <p:tag name="KSO_WM_UNIT_TEXTBOXSTYLE_ADJUSTLEFT" val="0_-52.72827"/>
  <p:tag name="KSO_WM_UNIT_TEXTBOXSTYLE_ADJUSTTOP" val="100_-19.40669"/>
  <p:tag name="KSO_WM_UNIT_HIGHLIGHT" val="0"/>
  <p:tag name="KSO_WM_UNIT_COMPATIBLE" val="0"/>
  <p:tag name="KSO_WM_UNIT_DIAGRAM_ISNUMVISUAL" val="0"/>
  <p:tag name="KSO_WM_UNIT_DIAGRAM_ISREFERUNIT" val="0"/>
  <p:tag name="KSO_WM_UNIT_TYPE" val="i"/>
  <p:tag name="KSO_WM_UNIT_INDEX" val="3"/>
  <p:tag name="KSO_WM_UNIT_ID" val="mixed20201907_246*i*3"/>
  <p:tag name="KSO_WM_TEMPLATE_CATEGORY" val="mixed"/>
  <p:tag name="KSO_WM_TEMPLATE_INDEX" val="20201907"/>
  <p:tag name="KSO_WM_UNIT_LAYERLEVEL" val="1"/>
  <p:tag name="KSO_WM_TAG_VERSION" val="1.0"/>
  <p:tag name="KSO_WM_BEAUTIFY_FLAG" val="#wm#"/>
  <p:tag name="KSO_WM_UNIT_TEXTBOXSTYLE_GUID" val="{6a2f0178-6fa7-4860-8eef-e379a89a6581}"/>
</p:tagLst>
</file>

<file path=ppt/tags/tag997.xml><?xml version="1.0" encoding="utf-8"?>
<p:tagLst xmlns:p="http://schemas.openxmlformats.org/presentationml/2006/main">
  <p:tag name="KSO_WM_UNIT_TEXTBOXSTYLE_SHAPETYPE" val="0"/>
  <p:tag name="KSO_WM_UNIT_TEXTBOXSTYLE_TEMPLATETYPE" val="1"/>
  <p:tag name="KSO_WM_UNIT_PRESET_TEXT" val="点击此处添加标题：&#13;您的正文已经经简明扼要，字字珠玑。&#13;您的正文已经经简明扼要，字字珠玑。&#13;您的正文已经经简明扼要，字字珠玑。&#13;您的正文已经经简明扼要，字字珠玑。"/>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246*f*1"/>
  <p:tag name="KSO_WM_TEMPLATE_CATEGORY" val="mixed"/>
  <p:tag name="KSO_WM_TEMPLATE_INDEX" val="20201907"/>
  <p:tag name="KSO_WM_UNIT_LAYERLEVEL" val="1"/>
  <p:tag name="KSO_WM_TAG_VERSION" val="1.0"/>
  <p:tag name="KSO_WM_BEAUTIFY_FLAG" val="#wm#"/>
  <p:tag name="KSO_WM_UNIT_TEXTBOXSTYLE_GUID" val="{6a2f0178-6fa7-4860-8eef-e379a89a6581}"/>
  <p:tag name="KSO_WM_UNIT_TEXTBOXSTYLE_TEMPLATEID" val="3134285"/>
  <p:tag name="KSO_WM_UNIT_TEXTBOXSTYLE_TYPE" val="9"/>
</p:tagLst>
</file>

<file path=ppt/tags/tag998.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999.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heme/theme1.xml><?xml version="1.0" encoding="utf-8"?>
<a:theme xmlns:a="http://schemas.openxmlformats.org/drawingml/2006/main" name="2_Office 主题​​">
  <a:themeElements>
    <a:clrScheme name="0kbodd5k">
      <a:dk1>
        <a:srgbClr val="000000"/>
      </a:dk1>
      <a:lt1>
        <a:srgbClr val="FFFFFF"/>
      </a:lt1>
      <a:dk2>
        <a:srgbClr val="FFFFFF"/>
      </a:dk2>
      <a:lt2>
        <a:srgbClr val="FFFFFF"/>
      </a:lt2>
      <a:accent1>
        <a:srgbClr val="5B9BD4"/>
      </a:accent1>
      <a:accent2>
        <a:srgbClr val="AEEDFF"/>
      </a:accent2>
      <a:accent3>
        <a:srgbClr val="B3D7FF"/>
      </a:accent3>
      <a:accent4>
        <a:srgbClr val="C6C6FF"/>
      </a:accent4>
      <a:accent5>
        <a:srgbClr val="ECDDED"/>
      </a:accent5>
      <a:accent6>
        <a:srgbClr val="FFC5C2"/>
      </a:accent6>
      <a:hlink>
        <a:srgbClr val="5ECAFB"/>
      </a:hlink>
      <a:folHlink>
        <a:srgbClr val="B759BC"/>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0kbodd5k">
      <a:dk1>
        <a:srgbClr val="000000"/>
      </a:dk1>
      <a:lt1>
        <a:srgbClr val="FFFFFF"/>
      </a:lt1>
      <a:dk2>
        <a:srgbClr val="FFFFFF"/>
      </a:dk2>
      <a:lt2>
        <a:srgbClr val="FFFFFF"/>
      </a:lt2>
      <a:accent1>
        <a:srgbClr val="5B9BD4"/>
      </a:accent1>
      <a:accent2>
        <a:srgbClr val="AEEDFF"/>
      </a:accent2>
      <a:accent3>
        <a:srgbClr val="B3D7FF"/>
      </a:accent3>
      <a:accent4>
        <a:srgbClr val="C6C6FF"/>
      </a:accent4>
      <a:accent5>
        <a:srgbClr val="ECDDED"/>
      </a:accent5>
      <a:accent6>
        <a:srgbClr val="FFC5C2"/>
      </a:accent6>
      <a:hlink>
        <a:srgbClr val="5ECAFB"/>
      </a:hlink>
      <a:folHlink>
        <a:srgbClr val="B759BC"/>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主题">
      <a:dk1>
        <a:srgbClr val="000000"/>
      </a:dk1>
      <a:lt1>
        <a:srgbClr val="FFFFFF"/>
      </a:lt1>
      <a:dk2>
        <a:srgbClr val="44546A"/>
      </a:dk2>
      <a:lt2>
        <a:srgbClr val="E7E6E6"/>
      </a:lt2>
      <a:accent1>
        <a:srgbClr val="1E6BC5"/>
      </a:accent1>
      <a:accent2>
        <a:srgbClr val="E34D4D"/>
      </a:accent2>
      <a:accent3>
        <a:srgbClr val="C5CFCF"/>
      </a:accent3>
      <a:accent4>
        <a:srgbClr val="1EAAE3"/>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0kbodd5k">
      <a:dk1>
        <a:srgbClr val="000000"/>
      </a:dk1>
      <a:lt1>
        <a:srgbClr val="FFFFFF"/>
      </a:lt1>
      <a:dk2>
        <a:srgbClr val="FFFFFF"/>
      </a:dk2>
      <a:lt2>
        <a:srgbClr val="FFFFFF"/>
      </a:lt2>
      <a:accent1>
        <a:srgbClr val="5B9BD4"/>
      </a:accent1>
      <a:accent2>
        <a:srgbClr val="AEEDFF"/>
      </a:accent2>
      <a:accent3>
        <a:srgbClr val="B3D7FF"/>
      </a:accent3>
      <a:accent4>
        <a:srgbClr val="C6C6FF"/>
      </a:accent4>
      <a:accent5>
        <a:srgbClr val="ECDDED"/>
      </a:accent5>
      <a:accent6>
        <a:srgbClr val="FFC5C2"/>
      </a:accent6>
      <a:hlink>
        <a:srgbClr val="5ECAFB"/>
      </a:hlink>
      <a:folHlink>
        <a:srgbClr val="B759BC"/>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专业的金融PPT模板</Template>
  <TotalTime>0</TotalTime>
  <Words>15250</Words>
  <Application>WPS 演示</Application>
  <PresentationFormat>在屏幕上显示</PresentationFormat>
  <Paragraphs>847</Paragraphs>
  <Slides>80</Slides>
  <Notes>0</Notes>
  <HiddenSlides>0</HiddenSlides>
  <MMClips>0</MMClips>
  <ScaleCrop>false</ScaleCrop>
  <HeadingPairs>
    <vt:vector size="6" baseType="variant">
      <vt:variant>
        <vt:lpstr>已用的字体</vt:lpstr>
      </vt:variant>
      <vt:variant>
        <vt:i4>43</vt:i4>
      </vt:variant>
      <vt:variant>
        <vt:lpstr>主题</vt:lpstr>
      </vt:variant>
      <vt:variant>
        <vt:i4>4</vt:i4>
      </vt:variant>
      <vt:variant>
        <vt:lpstr>幻灯片标题</vt:lpstr>
      </vt:variant>
      <vt:variant>
        <vt:i4>80</vt:i4>
      </vt:variant>
    </vt:vector>
  </HeadingPairs>
  <TitlesOfParts>
    <vt:vector size="127" baseType="lpstr">
      <vt:lpstr>Arial</vt:lpstr>
      <vt:lpstr>宋体</vt:lpstr>
      <vt:lpstr>Wingdings</vt:lpstr>
      <vt:lpstr>微软雅黑</vt:lpstr>
      <vt:lpstr>汉仪旗黑-85S</vt:lpstr>
      <vt:lpstr>黑体</vt:lpstr>
      <vt:lpstr>Bodoni MT Black</vt:lpstr>
      <vt:lpstr>等线</vt:lpstr>
      <vt:lpstr>WPS-Bullets</vt:lpstr>
      <vt:lpstr>Wingdings</vt:lpstr>
      <vt:lpstr>Segoe UI</vt:lpstr>
      <vt:lpstr>Arial Unicode MS</vt:lpstr>
      <vt:lpstr>Arial Black</vt:lpstr>
      <vt:lpstr>时尚中黑简体</vt:lpstr>
      <vt:lpstr>书体坊米芾体</vt:lpstr>
      <vt:lpstr>华文细黑</vt:lpstr>
      <vt:lpstr>思源黑体 Medium</vt:lpstr>
      <vt:lpstr>思源宋体</vt:lpstr>
      <vt:lpstr>思源黑体 CN Normal</vt:lpstr>
      <vt:lpstr>华文隶书</vt:lpstr>
      <vt:lpstr>仿宋</vt:lpstr>
      <vt:lpstr>百度综艺简体</vt:lpstr>
      <vt:lpstr>方正标雅宋简体</vt:lpstr>
      <vt:lpstr>新宋体</vt:lpstr>
      <vt:lpstr>思源宋体 CN</vt:lpstr>
      <vt:lpstr>方正超粗黑繁体</vt:lpstr>
      <vt:lpstr>方正粗活意简体</vt:lpstr>
      <vt:lpstr>方正粗宋_GBK</vt:lpstr>
      <vt:lpstr>方正仿宋简体</vt:lpstr>
      <vt:lpstr>方正古隶简体</vt:lpstr>
      <vt:lpstr>方正豪体简体</vt:lpstr>
      <vt:lpstr>方正黑体简体</vt:lpstr>
      <vt:lpstr>方正黄草_GBK</vt:lpstr>
      <vt:lpstr>方正晶大黑</vt:lpstr>
      <vt:lpstr>方正晶准黑</vt:lpstr>
      <vt:lpstr>方正兰亭准黑_GBK</vt:lpstr>
      <vt:lpstr>方正隶二_GBK</vt:lpstr>
      <vt:lpstr>方正品尚粗黑</vt:lpstr>
      <vt:lpstr>方正书宋简体</vt:lpstr>
      <vt:lpstr>方正水柱简体</vt:lpstr>
      <vt:lpstr>Calibri</vt:lpstr>
      <vt:lpstr>思源宋体 CN Heavy</vt:lpstr>
      <vt:lpstr>思源宋体 CN ExtraLight</vt:lpstr>
      <vt:lpstr>2_Office 主题​​</vt:lpstr>
      <vt:lpstr>1_Office 主题​​</vt:lpstr>
      <vt:lpstr>3_Office 主题​​</vt:lpstr>
      <vt:lpstr>4_Office 主题​​</vt:lpstr>
      <vt:lpstr>单元一  市场调研与预测</vt:lpstr>
      <vt:lpstr>PowerPoint 演示文稿</vt:lpstr>
      <vt:lpstr>PowerPoint 演示文稿</vt:lpstr>
      <vt:lpstr>PowerPoint 演示文稿</vt:lpstr>
      <vt:lpstr>PowerPoint 演示文稿</vt:lpstr>
      <vt:lpstr>任务一　市场调研设计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调查问卷设计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调查问卷设计</vt:lpstr>
      <vt:lpstr>PowerPoint 演示文稿</vt:lpstr>
      <vt:lpstr>PowerPoint 演示文稿</vt:lpstr>
      <vt:lpstr>PowerPoint 演示文稿</vt:lpstr>
      <vt:lpstr>PowerPoint 演示文稿</vt:lpstr>
      <vt:lpstr>PowerPoint 演示文稿</vt:lpstr>
      <vt:lpstr>PowerPoint 演示文稿</vt:lpstr>
      <vt:lpstr>任务一  市场信息的   收集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市场数据的分析处理</vt:lpstr>
      <vt:lpstr>PowerPoint 演示文稿</vt:lpstr>
      <vt:lpstr>PowerPoint 演示文稿</vt:lpstr>
      <vt:lpstr>PowerPoint 演示文稿</vt:lpstr>
      <vt:lpstr>PowerPoint 演示文稿</vt:lpstr>
      <vt:lpstr>PowerPoint 演示文稿</vt:lpstr>
      <vt:lpstr>PowerPoint 演示文稿</vt:lpstr>
      <vt:lpstr>任务一  市场信息的   收集</vt:lpstr>
      <vt:lpstr>PowerPoint 演示文稿</vt:lpstr>
      <vt:lpstr>PowerPoint 演示文稿</vt:lpstr>
      <vt:lpstr>PowerPoint 演示文稿</vt:lpstr>
      <vt:lpstr>PowerPoint 演示文稿</vt:lpstr>
      <vt:lpstr>PowerPoint 演示文稿</vt:lpstr>
      <vt:lpstr>PowerPoint 演示文稿</vt:lpstr>
      <vt:lpstr>任务一 市场预测内容      与程序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市场预测方法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www.pptbz.com</dc:title>
  <dc:creator>微软用户</dc:creator>
  <cp:lastModifiedBy>老学生一枚</cp:lastModifiedBy>
  <cp:revision>270</cp:revision>
  <dcterms:created xsi:type="dcterms:W3CDTF">2009-11-12T00:16:00Z</dcterms:created>
  <dcterms:modified xsi:type="dcterms:W3CDTF">2021-12-24T05:41:51Z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9D3061AD223D49CA946E4B84E3E74FE1</vt:lpwstr>
  </property>
</Properties>
</file>